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339" r:id="rId9"/>
    <p:sldId id="338" r:id="rId10"/>
    <p:sldId id="298" r:id="rId11"/>
    <p:sldId id="262" r:id="rId12"/>
    <p:sldId id="263" r:id="rId13"/>
    <p:sldId id="333" r:id="rId14"/>
    <p:sldId id="334" r:id="rId15"/>
    <p:sldId id="264" r:id="rId16"/>
    <p:sldId id="266" r:id="rId17"/>
    <p:sldId id="265" r:id="rId18"/>
    <p:sldId id="276" r:id="rId19"/>
    <p:sldId id="303" r:id="rId20"/>
    <p:sldId id="336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37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92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/index.php?title=List_of_Falcon_9_and_Falcon_Heavy_launches&amp;oldid=1027686922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/index.php?title=List_of_Falcon_9_and_Falcon_Heavy_launches&amp;oldid=1027686922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E43D41-BB87-40D9-8E64-6F587D60DCE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0C3186DE-829C-41F3-867C-9F605D9F933A}">
      <dgm:prSet phldrT="[Text]"/>
      <dgm:spPr/>
      <dgm:t>
        <a:bodyPr/>
        <a:lstStyle/>
        <a:p>
          <a:r>
            <a:rPr lang="en-CA" dirty="0"/>
            <a:t>SpaceX API</a:t>
          </a:r>
        </a:p>
      </dgm:t>
    </dgm:pt>
    <dgm:pt modelId="{3BFF7881-2463-4C58-B9DF-06F2073FB31D}" type="parTrans" cxnId="{58857A99-DB76-474B-A4AB-07871B43BEF5}">
      <dgm:prSet/>
      <dgm:spPr/>
      <dgm:t>
        <a:bodyPr/>
        <a:lstStyle/>
        <a:p>
          <a:endParaRPr lang="en-CA"/>
        </a:p>
      </dgm:t>
    </dgm:pt>
    <dgm:pt modelId="{451560BB-43D3-46C6-863A-C8886E561BB1}" type="sibTrans" cxnId="{58857A99-DB76-474B-A4AB-07871B43BEF5}">
      <dgm:prSet/>
      <dgm:spPr/>
      <dgm:t>
        <a:bodyPr/>
        <a:lstStyle/>
        <a:p>
          <a:endParaRPr lang="en-CA"/>
        </a:p>
      </dgm:t>
    </dgm:pt>
    <dgm:pt modelId="{BD5A73F8-6AC5-42AB-95D2-BBFD44AAB448}">
      <dgm:prSet phldrT="[Text]"/>
      <dgm:spPr/>
      <dgm:t>
        <a:bodyPr/>
        <a:lstStyle/>
        <a:p>
          <a:r>
            <a:rPr lang="en-CA" dirty="0"/>
            <a:t>Rocket Type</a:t>
          </a:r>
        </a:p>
      </dgm:t>
    </dgm:pt>
    <dgm:pt modelId="{A3DA5082-A412-4471-8793-E9003FB88106}" type="parTrans" cxnId="{93F206CB-D65B-4566-ABC7-CD2B4A8123C4}">
      <dgm:prSet/>
      <dgm:spPr/>
      <dgm:t>
        <a:bodyPr/>
        <a:lstStyle/>
        <a:p>
          <a:endParaRPr lang="en-CA"/>
        </a:p>
      </dgm:t>
    </dgm:pt>
    <dgm:pt modelId="{44CA76FE-08BC-4FF6-A5C5-DDF67265172F}" type="sibTrans" cxnId="{93F206CB-D65B-4566-ABC7-CD2B4A8123C4}">
      <dgm:prSet/>
      <dgm:spPr/>
      <dgm:t>
        <a:bodyPr/>
        <a:lstStyle/>
        <a:p>
          <a:endParaRPr lang="en-CA"/>
        </a:p>
      </dgm:t>
    </dgm:pt>
    <dgm:pt modelId="{3E7892BD-3435-417D-BC77-D814DA00EA52}">
      <dgm:prSet phldrT="[Text]"/>
      <dgm:spPr/>
      <dgm:t>
        <a:bodyPr/>
        <a:lstStyle/>
        <a:p>
          <a:r>
            <a:rPr lang="en-CA" dirty="0"/>
            <a:t>Wikipedia</a:t>
          </a:r>
        </a:p>
      </dgm:t>
    </dgm:pt>
    <dgm:pt modelId="{9DF86406-CD75-4022-9DFE-6C4DA4B892B5}" type="parTrans" cxnId="{0B3AE5DC-7E51-4362-AE35-6A9DB368751D}">
      <dgm:prSet/>
      <dgm:spPr/>
      <dgm:t>
        <a:bodyPr/>
        <a:lstStyle/>
        <a:p>
          <a:endParaRPr lang="en-CA"/>
        </a:p>
      </dgm:t>
    </dgm:pt>
    <dgm:pt modelId="{A7C3F675-281C-4A5F-AE2F-D24DC5F7E92A}" type="sibTrans" cxnId="{0B3AE5DC-7E51-4362-AE35-6A9DB368751D}">
      <dgm:prSet/>
      <dgm:spPr/>
      <dgm:t>
        <a:bodyPr/>
        <a:lstStyle/>
        <a:p>
          <a:endParaRPr lang="en-CA"/>
        </a:p>
      </dgm:t>
    </dgm:pt>
    <dgm:pt modelId="{48626DC8-A37B-47B5-8F1E-0FBB07293753}">
      <dgm:prSet phldrT="[Text]"/>
      <dgm:spPr/>
      <dgm:t>
        <a:bodyPr/>
        <a:lstStyle/>
        <a:p>
          <a:r>
            <a:rPr lang="en-CA" dirty="0"/>
            <a:t>Booster Version</a:t>
          </a:r>
        </a:p>
      </dgm:t>
    </dgm:pt>
    <dgm:pt modelId="{2A636A99-892D-4EC0-97D8-1250F6B4E983}" type="parTrans" cxnId="{600952AE-E088-40DE-8F3F-1033F3F503A8}">
      <dgm:prSet/>
      <dgm:spPr/>
      <dgm:t>
        <a:bodyPr/>
        <a:lstStyle/>
        <a:p>
          <a:endParaRPr lang="en-CA"/>
        </a:p>
      </dgm:t>
    </dgm:pt>
    <dgm:pt modelId="{B162B5B7-C602-41B6-B490-713024529F3C}" type="sibTrans" cxnId="{600952AE-E088-40DE-8F3F-1033F3F503A8}">
      <dgm:prSet/>
      <dgm:spPr/>
      <dgm:t>
        <a:bodyPr/>
        <a:lstStyle/>
        <a:p>
          <a:endParaRPr lang="en-CA"/>
        </a:p>
      </dgm:t>
    </dgm:pt>
    <dgm:pt modelId="{2F29E116-E893-4F43-B934-DF6FE80A610B}">
      <dgm:prSet phldrT="[Text]"/>
      <dgm:spPr/>
      <dgm:t>
        <a:bodyPr/>
        <a:lstStyle/>
        <a:p>
          <a:r>
            <a:rPr lang="en-CA" dirty="0"/>
            <a:t>Launch Site Info</a:t>
          </a:r>
        </a:p>
      </dgm:t>
    </dgm:pt>
    <dgm:pt modelId="{3678A4D4-1F16-4AF3-BDB1-54B9775ED72E}" type="parTrans" cxnId="{480AE55A-1C8B-456A-A4F5-3C971C73181A}">
      <dgm:prSet/>
      <dgm:spPr/>
      <dgm:t>
        <a:bodyPr/>
        <a:lstStyle/>
        <a:p>
          <a:endParaRPr lang="en-CA"/>
        </a:p>
      </dgm:t>
    </dgm:pt>
    <dgm:pt modelId="{A7C9CE2C-759A-45BA-BB1F-FDA3D1233B10}" type="sibTrans" cxnId="{480AE55A-1C8B-456A-A4F5-3C971C73181A}">
      <dgm:prSet/>
      <dgm:spPr/>
      <dgm:t>
        <a:bodyPr/>
        <a:lstStyle/>
        <a:p>
          <a:endParaRPr lang="en-CA"/>
        </a:p>
      </dgm:t>
    </dgm:pt>
    <dgm:pt modelId="{34FBD91D-7000-46D8-A8B5-C56ADE73B9B7}">
      <dgm:prSet phldrT="[Text]"/>
      <dgm:spPr/>
      <dgm:t>
        <a:bodyPr/>
        <a:lstStyle/>
        <a:p>
          <a:r>
            <a:rPr lang="en-CA" dirty="0"/>
            <a:t>Launch Site Coordinates</a:t>
          </a:r>
        </a:p>
      </dgm:t>
    </dgm:pt>
    <dgm:pt modelId="{1F088153-37BB-4451-BAE7-C43387F411B6}" type="parTrans" cxnId="{D3FF2693-D676-4D86-9315-2B54F2961ADC}">
      <dgm:prSet/>
      <dgm:spPr/>
      <dgm:t>
        <a:bodyPr/>
        <a:lstStyle/>
        <a:p>
          <a:endParaRPr lang="en-CA"/>
        </a:p>
      </dgm:t>
    </dgm:pt>
    <dgm:pt modelId="{1156984E-5B3D-48F7-A1E8-54759CDFC098}" type="sibTrans" cxnId="{D3FF2693-D676-4D86-9315-2B54F2961ADC}">
      <dgm:prSet/>
      <dgm:spPr/>
      <dgm:t>
        <a:bodyPr/>
        <a:lstStyle/>
        <a:p>
          <a:endParaRPr lang="en-CA"/>
        </a:p>
      </dgm:t>
    </dgm:pt>
    <dgm:pt modelId="{5E6E816F-1F91-4F94-A312-2702619760FF}">
      <dgm:prSet phldrT="[Text]"/>
      <dgm:spPr/>
      <dgm:t>
        <a:bodyPr/>
        <a:lstStyle/>
        <a:p>
          <a:r>
            <a:rPr lang="en-CA" dirty="0"/>
            <a:t>Outcome</a:t>
          </a:r>
        </a:p>
      </dgm:t>
    </dgm:pt>
    <dgm:pt modelId="{994415B5-E929-4D53-97AE-7B0AE7A7D315}" type="parTrans" cxnId="{AC49CF25-059E-4444-8477-0A33E8331548}">
      <dgm:prSet/>
      <dgm:spPr/>
      <dgm:t>
        <a:bodyPr/>
        <a:lstStyle/>
        <a:p>
          <a:endParaRPr lang="en-CA"/>
        </a:p>
      </dgm:t>
    </dgm:pt>
    <dgm:pt modelId="{07721D3F-2918-4CA1-BB19-2CAEA2945A22}" type="sibTrans" cxnId="{AC49CF25-059E-4444-8477-0A33E8331548}">
      <dgm:prSet/>
      <dgm:spPr/>
      <dgm:t>
        <a:bodyPr/>
        <a:lstStyle/>
        <a:p>
          <a:endParaRPr lang="en-CA"/>
        </a:p>
      </dgm:t>
    </dgm:pt>
    <dgm:pt modelId="{BC03C777-FECA-40C4-9671-2104451B0BC9}">
      <dgm:prSet phldrT="[Text]"/>
      <dgm:spPr/>
      <dgm:t>
        <a:bodyPr/>
        <a:lstStyle/>
        <a:p>
          <a:r>
            <a:rPr lang="en-CA" dirty="0"/>
            <a:t>Outcome</a:t>
          </a:r>
        </a:p>
      </dgm:t>
    </dgm:pt>
    <dgm:pt modelId="{6472FCD0-1371-4BCF-B099-8D06FD2FB412}" type="parTrans" cxnId="{9699CEBF-C7C9-4CE0-8023-71E51DB3E05D}">
      <dgm:prSet/>
      <dgm:spPr/>
      <dgm:t>
        <a:bodyPr/>
        <a:lstStyle/>
        <a:p>
          <a:endParaRPr lang="en-CA"/>
        </a:p>
      </dgm:t>
    </dgm:pt>
    <dgm:pt modelId="{BEEBF805-8E49-410D-916E-7591DC27E6C1}" type="sibTrans" cxnId="{9699CEBF-C7C9-4CE0-8023-71E51DB3E05D}">
      <dgm:prSet/>
      <dgm:spPr/>
      <dgm:t>
        <a:bodyPr/>
        <a:lstStyle/>
        <a:p>
          <a:endParaRPr lang="en-CA"/>
        </a:p>
      </dgm:t>
    </dgm:pt>
    <dgm:pt modelId="{14EF2E18-38EC-4E30-AEBE-F27723DDF2B8}">
      <dgm:prSet phldrT="[Text]"/>
      <dgm:spPr/>
      <dgm:t>
        <a:bodyPr/>
        <a:lstStyle/>
        <a:p>
          <a:r>
            <a:rPr lang="en-CA" dirty="0"/>
            <a:t>Payload Details</a:t>
          </a:r>
        </a:p>
      </dgm:t>
    </dgm:pt>
    <dgm:pt modelId="{E593F494-0686-4AA3-9792-82E1B67DA9F3}" type="parTrans" cxnId="{F1455B04-DAA1-4C2D-809B-B0DF2685CF6C}">
      <dgm:prSet/>
      <dgm:spPr/>
      <dgm:t>
        <a:bodyPr/>
        <a:lstStyle/>
        <a:p>
          <a:endParaRPr lang="en-CA"/>
        </a:p>
      </dgm:t>
    </dgm:pt>
    <dgm:pt modelId="{043010F1-AEBD-4898-9B56-DF593CEA0A35}" type="sibTrans" cxnId="{F1455B04-DAA1-4C2D-809B-B0DF2685CF6C}">
      <dgm:prSet/>
      <dgm:spPr/>
      <dgm:t>
        <a:bodyPr/>
        <a:lstStyle/>
        <a:p>
          <a:endParaRPr lang="en-CA"/>
        </a:p>
      </dgm:t>
    </dgm:pt>
    <dgm:pt modelId="{0C713939-8C03-48A3-8C8A-0D97F275D707}">
      <dgm:prSet phldrT="[Text]"/>
      <dgm:spPr/>
      <dgm:t>
        <a:bodyPr/>
        <a:lstStyle/>
        <a:p>
          <a:r>
            <a:rPr lang="en-CA" dirty="0"/>
            <a:t>Payload Mass</a:t>
          </a:r>
        </a:p>
      </dgm:t>
    </dgm:pt>
    <dgm:pt modelId="{C97D0D85-2762-470C-A9DE-276618CBD4A2}" type="parTrans" cxnId="{828C6CFA-AE7A-40E5-BD02-8D66AE02EA9F}">
      <dgm:prSet/>
      <dgm:spPr/>
      <dgm:t>
        <a:bodyPr/>
        <a:lstStyle/>
        <a:p>
          <a:endParaRPr lang="en-CA"/>
        </a:p>
      </dgm:t>
    </dgm:pt>
    <dgm:pt modelId="{5477B108-AA15-4315-AE90-91156C0C56D8}" type="sibTrans" cxnId="{828C6CFA-AE7A-40E5-BD02-8D66AE02EA9F}">
      <dgm:prSet/>
      <dgm:spPr/>
      <dgm:t>
        <a:bodyPr/>
        <a:lstStyle/>
        <a:p>
          <a:endParaRPr lang="en-CA"/>
        </a:p>
      </dgm:t>
    </dgm:pt>
    <dgm:pt modelId="{E35F061B-801B-4565-9DC0-49C5BBCB61BC}" type="pres">
      <dgm:prSet presAssocID="{5DE43D41-BB87-40D9-8E64-6F587D60DCE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68C334-90B3-47ED-A661-603D07E31BAA}" type="pres">
      <dgm:prSet presAssocID="{0C3186DE-829C-41F3-867C-9F605D9F933A}" presName="root" presStyleCnt="0"/>
      <dgm:spPr/>
    </dgm:pt>
    <dgm:pt modelId="{E9A7FDF8-3B6D-4CD6-AACA-675DB421F3AC}" type="pres">
      <dgm:prSet presAssocID="{0C3186DE-829C-41F3-867C-9F605D9F933A}" presName="rootComposite" presStyleCnt="0"/>
      <dgm:spPr/>
    </dgm:pt>
    <dgm:pt modelId="{6C62CE1D-8A98-45A5-A935-C3D8D1B91EB4}" type="pres">
      <dgm:prSet presAssocID="{0C3186DE-829C-41F3-867C-9F605D9F933A}" presName="rootText" presStyleLbl="node1" presStyleIdx="0" presStyleCnt="2"/>
      <dgm:spPr/>
    </dgm:pt>
    <dgm:pt modelId="{3A63961A-5CD2-4C54-A466-A4FD413A83C2}" type="pres">
      <dgm:prSet presAssocID="{0C3186DE-829C-41F3-867C-9F605D9F933A}" presName="rootConnector" presStyleLbl="node1" presStyleIdx="0" presStyleCnt="2"/>
      <dgm:spPr/>
    </dgm:pt>
    <dgm:pt modelId="{675BB7EF-7F0F-434A-86FC-72997A45393D}" type="pres">
      <dgm:prSet presAssocID="{0C3186DE-829C-41F3-867C-9F605D9F933A}" presName="childShape" presStyleCnt="0"/>
      <dgm:spPr/>
    </dgm:pt>
    <dgm:pt modelId="{352ECBB0-49F2-464F-A351-79EECBAE7CE3}" type="pres">
      <dgm:prSet presAssocID="{A3DA5082-A412-4471-8793-E9003FB88106}" presName="Name13" presStyleLbl="parChTrans1D2" presStyleIdx="0" presStyleCnt="8"/>
      <dgm:spPr/>
    </dgm:pt>
    <dgm:pt modelId="{1E40F86E-50AA-4B30-A876-623EFDE77562}" type="pres">
      <dgm:prSet presAssocID="{BD5A73F8-6AC5-42AB-95D2-BBFD44AAB448}" presName="childText" presStyleLbl="bgAcc1" presStyleIdx="0" presStyleCnt="8">
        <dgm:presLayoutVars>
          <dgm:bulletEnabled val="1"/>
        </dgm:presLayoutVars>
      </dgm:prSet>
      <dgm:spPr/>
    </dgm:pt>
    <dgm:pt modelId="{677A970D-4D17-4A7A-9AE3-EB14DAC8A057}" type="pres">
      <dgm:prSet presAssocID="{1F088153-37BB-4451-BAE7-C43387F411B6}" presName="Name13" presStyleLbl="parChTrans1D2" presStyleIdx="1" presStyleCnt="8"/>
      <dgm:spPr/>
    </dgm:pt>
    <dgm:pt modelId="{8A937613-3153-4964-BABB-7200EC2DC1A3}" type="pres">
      <dgm:prSet presAssocID="{34FBD91D-7000-46D8-A8B5-C56ADE73B9B7}" presName="childText" presStyleLbl="bgAcc1" presStyleIdx="1" presStyleCnt="8">
        <dgm:presLayoutVars>
          <dgm:bulletEnabled val="1"/>
        </dgm:presLayoutVars>
      </dgm:prSet>
      <dgm:spPr/>
    </dgm:pt>
    <dgm:pt modelId="{0D0683A3-0527-49B7-A9AF-063AF347B22D}" type="pres">
      <dgm:prSet presAssocID="{C97D0D85-2762-470C-A9DE-276618CBD4A2}" presName="Name13" presStyleLbl="parChTrans1D2" presStyleIdx="2" presStyleCnt="8"/>
      <dgm:spPr/>
    </dgm:pt>
    <dgm:pt modelId="{A06772CF-4FF8-4319-B71F-F5F110151A79}" type="pres">
      <dgm:prSet presAssocID="{0C713939-8C03-48A3-8C8A-0D97F275D707}" presName="childText" presStyleLbl="bgAcc1" presStyleIdx="2" presStyleCnt="8">
        <dgm:presLayoutVars>
          <dgm:bulletEnabled val="1"/>
        </dgm:presLayoutVars>
      </dgm:prSet>
      <dgm:spPr/>
    </dgm:pt>
    <dgm:pt modelId="{D1D858C2-0896-4038-9A16-C1A808371C91}" type="pres">
      <dgm:prSet presAssocID="{994415B5-E929-4D53-97AE-7B0AE7A7D315}" presName="Name13" presStyleLbl="parChTrans1D2" presStyleIdx="3" presStyleCnt="8"/>
      <dgm:spPr/>
    </dgm:pt>
    <dgm:pt modelId="{479AF8FC-7DCE-4F00-87D9-95B3F99BC0C2}" type="pres">
      <dgm:prSet presAssocID="{5E6E816F-1F91-4F94-A312-2702619760FF}" presName="childText" presStyleLbl="bgAcc1" presStyleIdx="3" presStyleCnt="8">
        <dgm:presLayoutVars>
          <dgm:bulletEnabled val="1"/>
        </dgm:presLayoutVars>
      </dgm:prSet>
      <dgm:spPr/>
    </dgm:pt>
    <dgm:pt modelId="{F64E5EDD-E8E5-45F8-8B5D-245D70C0E065}" type="pres">
      <dgm:prSet presAssocID="{3E7892BD-3435-417D-BC77-D814DA00EA52}" presName="root" presStyleCnt="0"/>
      <dgm:spPr/>
    </dgm:pt>
    <dgm:pt modelId="{2ADE3294-3EB4-4B1B-AA2D-26C987BB4257}" type="pres">
      <dgm:prSet presAssocID="{3E7892BD-3435-417D-BC77-D814DA00EA52}" presName="rootComposite" presStyleCnt="0"/>
      <dgm:spPr/>
    </dgm:pt>
    <dgm:pt modelId="{734459E6-585C-44E9-8EBA-7C690076EBFA}" type="pres">
      <dgm:prSet presAssocID="{3E7892BD-3435-417D-BC77-D814DA00EA52}" presName="rootText" presStyleLbl="node1" presStyleIdx="1" presStyleCnt="2"/>
      <dgm:spPr/>
    </dgm:pt>
    <dgm:pt modelId="{11E4CF71-87BB-4163-A4D9-E15B77F559E8}" type="pres">
      <dgm:prSet presAssocID="{3E7892BD-3435-417D-BC77-D814DA00EA52}" presName="rootConnector" presStyleLbl="node1" presStyleIdx="1" presStyleCnt="2"/>
      <dgm:spPr/>
    </dgm:pt>
    <dgm:pt modelId="{8128F201-5375-4C87-8BA1-051331C9DCB3}" type="pres">
      <dgm:prSet presAssocID="{3E7892BD-3435-417D-BC77-D814DA00EA52}" presName="childShape" presStyleCnt="0"/>
      <dgm:spPr/>
    </dgm:pt>
    <dgm:pt modelId="{7E21A10F-6C5F-40F5-AD3D-DBFBF474F4D1}" type="pres">
      <dgm:prSet presAssocID="{2A636A99-892D-4EC0-97D8-1250F6B4E983}" presName="Name13" presStyleLbl="parChTrans1D2" presStyleIdx="4" presStyleCnt="8"/>
      <dgm:spPr/>
    </dgm:pt>
    <dgm:pt modelId="{1A3B68FB-7403-4BA5-8724-B54B6B0FA88C}" type="pres">
      <dgm:prSet presAssocID="{48626DC8-A37B-47B5-8F1E-0FBB07293753}" presName="childText" presStyleLbl="bgAcc1" presStyleIdx="4" presStyleCnt="8">
        <dgm:presLayoutVars>
          <dgm:bulletEnabled val="1"/>
        </dgm:presLayoutVars>
      </dgm:prSet>
      <dgm:spPr/>
    </dgm:pt>
    <dgm:pt modelId="{F79F6D46-7BF8-4DCC-B5FD-721D2BD82BDE}" type="pres">
      <dgm:prSet presAssocID="{3678A4D4-1F16-4AF3-BDB1-54B9775ED72E}" presName="Name13" presStyleLbl="parChTrans1D2" presStyleIdx="5" presStyleCnt="8"/>
      <dgm:spPr/>
    </dgm:pt>
    <dgm:pt modelId="{DAFA9783-9542-44FA-A64A-7B8917547197}" type="pres">
      <dgm:prSet presAssocID="{2F29E116-E893-4F43-B934-DF6FE80A610B}" presName="childText" presStyleLbl="bgAcc1" presStyleIdx="5" presStyleCnt="8">
        <dgm:presLayoutVars>
          <dgm:bulletEnabled val="1"/>
        </dgm:presLayoutVars>
      </dgm:prSet>
      <dgm:spPr/>
    </dgm:pt>
    <dgm:pt modelId="{4F5AAF6A-D78C-4A6B-BE21-9D7C1B10A2CB}" type="pres">
      <dgm:prSet presAssocID="{E593F494-0686-4AA3-9792-82E1B67DA9F3}" presName="Name13" presStyleLbl="parChTrans1D2" presStyleIdx="6" presStyleCnt="8"/>
      <dgm:spPr/>
    </dgm:pt>
    <dgm:pt modelId="{58EE9CE2-3385-4743-809D-E3B169E93972}" type="pres">
      <dgm:prSet presAssocID="{14EF2E18-38EC-4E30-AEBE-F27723DDF2B8}" presName="childText" presStyleLbl="bgAcc1" presStyleIdx="6" presStyleCnt="8">
        <dgm:presLayoutVars>
          <dgm:bulletEnabled val="1"/>
        </dgm:presLayoutVars>
      </dgm:prSet>
      <dgm:spPr/>
    </dgm:pt>
    <dgm:pt modelId="{865C699F-FB6F-4B40-BB13-75948E16D5FE}" type="pres">
      <dgm:prSet presAssocID="{6472FCD0-1371-4BCF-B099-8D06FD2FB412}" presName="Name13" presStyleLbl="parChTrans1D2" presStyleIdx="7" presStyleCnt="8"/>
      <dgm:spPr/>
    </dgm:pt>
    <dgm:pt modelId="{AD12A837-48AA-444A-8AFA-BCC4AC6813A4}" type="pres">
      <dgm:prSet presAssocID="{BC03C777-FECA-40C4-9671-2104451B0BC9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F1455B04-DAA1-4C2D-809B-B0DF2685CF6C}" srcId="{3E7892BD-3435-417D-BC77-D814DA00EA52}" destId="{14EF2E18-38EC-4E30-AEBE-F27723DDF2B8}" srcOrd="2" destOrd="0" parTransId="{E593F494-0686-4AA3-9792-82E1B67DA9F3}" sibTransId="{043010F1-AEBD-4898-9B56-DF593CEA0A35}"/>
    <dgm:cxn modelId="{0E9A4209-F6DD-4039-8DD4-9920107FC3A4}" type="presOf" srcId="{48626DC8-A37B-47B5-8F1E-0FBB07293753}" destId="{1A3B68FB-7403-4BA5-8724-B54B6B0FA88C}" srcOrd="0" destOrd="0" presId="urn:microsoft.com/office/officeart/2005/8/layout/hierarchy3"/>
    <dgm:cxn modelId="{1B5B4B0E-A688-44C4-B98E-570E14C814A9}" type="presOf" srcId="{3678A4D4-1F16-4AF3-BDB1-54B9775ED72E}" destId="{F79F6D46-7BF8-4DCC-B5FD-721D2BD82BDE}" srcOrd="0" destOrd="0" presId="urn:microsoft.com/office/officeart/2005/8/layout/hierarchy3"/>
    <dgm:cxn modelId="{3A050210-D2AE-4BEF-9533-879DDB9ACBB3}" type="presOf" srcId="{0C3186DE-829C-41F3-867C-9F605D9F933A}" destId="{6C62CE1D-8A98-45A5-A935-C3D8D1B91EB4}" srcOrd="0" destOrd="0" presId="urn:microsoft.com/office/officeart/2005/8/layout/hierarchy3"/>
    <dgm:cxn modelId="{AC49CF25-059E-4444-8477-0A33E8331548}" srcId="{0C3186DE-829C-41F3-867C-9F605D9F933A}" destId="{5E6E816F-1F91-4F94-A312-2702619760FF}" srcOrd="3" destOrd="0" parTransId="{994415B5-E929-4D53-97AE-7B0AE7A7D315}" sibTransId="{07721D3F-2918-4CA1-BB19-2CAEA2945A22}"/>
    <dgm:cxn modelId="{0B9BF42F-49E8-4C93-A354-C18A9E772ED7}" type="presOf" srcId="{1F088153-37BB-4451-BAE7-C43387F411B6}" destId="{677A970D-4D17-4A7A-9AE3-EB14DAC8A057}" srcOrd="0" destOrd="0" presId="urn:microsoft.com/office/officeart/2005/8/layout/hierarchy3"/>
    <dgm:cxn modelId="{B2B7213E-ADBF-4C69-BA26-9B4D7BC28AE6}" type="presOf" srcId="{34FBD91D-7000-46D8-A8B5-C56ADE73B9B7}" destId="{8A937613-3153-4964-BABB-7200EC2DC1A3}" srcOrd="0" destOrd="0" presId="urn:microsoft.com/office/officeart/2005/8/layout/hierarchy3"/>
    <dgm:cxn modelId="{2184A249-D1AA-44DF-A167-6B18FE7B1D6C}" type="presOf" srcId="{3E7892BD-3435-417D-BC77-D814DA00EA52}" destId="{11E4CF71-87BB-4163-A4D9-E15B77F559E8}" srcOrd="1" destOrd="0" presId="urn:microsoft.com/office/officeart/2005/8/layout/hierarchy3"/>
    <dgm:cxn modelId="{A12D844A-5A5D-4A3A-A8D0-8495392AFDF7}" type="presOf" srcId="{A3DA5082-A412-4471-8793-E9003FB88106}" destId="{352ECBB0-49F2-464F-A351-79EECBAE7CE3}" srcOrd="0" destOrd="0" presId="urn:microsoft.com/office/officeart/2005/8/layout/hierarchy3"/>
    <dgm:cxn modelId="{6B30C94A-B13B-46B1-8C73-4299E8743655}" type="presOf" srcId="{0C3186DE-829C-41F3-867C-9F605D9F933A}" destId="{3A63961A-5CD2-4C54-A466-A4FD413A83C2}" srcOrd="1" destOrd="0" presId="urn:microsoft.com/office/officeart/2005/8/layout/hierarchy3"/>
    <dgm:cxn modelId="{88BD5D78-FFCB-42FA-9415-39CF695595F9}" type="presOf" srcId="{0C713939-8C03-48A3-8C8A-0D97F275D707}" destId="{A06772CF-4FF8-4319-B71F-F5F110151A79}" srcOrd="0" destOrd="0" presId="urn:microsoft.com/office/officeart/2005/8/layout/hierarchy3"/>
    <dgm:cxn modelId="{22DA197A-7AE5-49F6-8BAF-C31AA71BBE47}" type="presOf" srcId="{6472FCD0-1371-4BCF-B099-8D06FD2FB412}" destId="{865C699F-FB6F-4B40-BB13-75948E16D5FE}" srcOrd="0" destOrd="0" presId="urn:microsoft.com/office/officeart/2005/8/layout/hierarchy3"/>
    <dgm:cxn modelId="{480AE55A-1C8B-456A-A4F5-3C971C73181A}" srcId="{3E7892BD-3435-417D-BC77-D814DA00EA52}" destId="{2F29E116-E893-4F43-B934-DF6FE80A610B}" srcOrd="1" destOrd="0" parTransId="{3678A4D4-1F16-4AF3-BDB1-54B9775ED72E}" sibTransId="{A7C9CE2C-759A-45BA-BB1F-FDA3D1233B10}"/>
    <dgm:cxn modelId="{95A99082-F0A6-4922-B7C9-C1FDE7E78FFA}" type="presOf" srcId="{994415B5-E929-4D53-97AE-7B0AE7A7D315}" destId="{D1D858C2-0896-4038-9A16-C1A808371C91}" srcOrd="0" destOrd="0" presId="urn:microsoft.com/office/officeart/2005/8/layout/hierarchy3"/>
    <dgm:cxn modelId="{D3FF2693-D676-4D86-9315-2B54F2961ADC}" srcId="{0C3186DE-829C-41F3-867C-9F605D9F933A}" destId="{34FBD91D-7000-46D8-A8B5-C56ADE73B9B7}" srcOrd="1" destOrd="0" parTransId="{1F088153-37BB-4451-BAE7-C43387F411B6}" sibTransId="{1156984E-5B3D-48F7-A1E8-54759CDFC098}"/>
    <dgm:cxn modelId="{58857A99-DB76-474B-A4AB-07871B43BEF5}" srcId="{5DE43D41-BB87-40D9-8E64-6F587D60DCEA}" destId="{0C3186DE-829C-41F3-867C-9F605D9F933A}" srcOrd="0" destOrd="0" parTransId="{3BFF7881-2463-4C58-B9DF-06F2073FB31D}" sibTransId="{451560BB-43D3-46C6-863A-C8886E561BB1}"/>
    <dgm:cxn modelId="{466B819E-A986-47AF-98D8-787F3B215F63}" type="presOf" srcId="{E593F494-0686-4AA3-9792-82E1B67DA9F3}" destId="{4F5AAF6A-D78C-4A6B-BE21-9D7C1B10A2CB}" srcOrd="0" destOrd="0" presId="urn:microsoft.com/office/officeart/2005/8/layout/hierarchy3"/>
    <dgm:cxn modelId="{600952AE-E088-40DE-8F3F-1033F3F503A8}" srcId="{3E7892BD-3435-417D-BC77-D814DA00EA52}" destId="{48626DC8-A37B-47B5-8F1E-0FBB07293753}" srcOrd="0" destOrd="0" parTransId="{2A636A99-892D-4EC0-97D8-1250F6B4E983}" sibTransId="{B162B5B7-C602-41B6-B490-713024529F3C}"/>
    <dgm:cxn modelId="{9EA60ABA-BD60-4799-BF4B-1701422BD63B}" type="presOf" srcId="{C97D0D85-2762-470C-A9DE-276618CBD4A2}" destId="{0D0683A3-0527-49B7-A9AF-063AF347B22D}" srcOrd="0" destOrd="0" presId="urn:microsoft.com/office/officeart/2005/8/layout/hierarchy3"/>
    <dgm:cxn modelId="{D87918BA-7AE3-41A6-8050-DE3FED8EEAF3}" type="presOf" srcId="{2F29E116-E893-4F43-B934-DF6FE80A610B}" destId="{DAFA9783-9542-44FA-A64A-7B8917547197}" srcOrd="0" destOrd="0" presId="urn:microsoft.com/office/officeart/2005/8/layout/hierarchy3"/>
    <dgm:cxn modelId="{792828BD-1B03-4AB4-A89C-0DB50064BAD4}" type="presOf" srcId="{3E7892BD-3435-417D-BC77-D814DA00EA52}" destId="{734459E6-585C-44E9-8EBA-7C690076EBFA}" srcOrd="0" destOrd="0" presId="urn:microsoft.com/office/officeart/2005/8/layout/hierarchy3"/>
    <dgm:cxn modelId="{9699CEBF-C7C9-4CE0-8023-71E51DB3E05D}" srcId="{3E7892BD-3435-417D-BC77-D814DA00EA52}" destId="{BC03C777-FECA-40C4-9671-2104451B0BC9}" srcOrd="3" destOrd="0" parTransId="{6472FCD0-1371-4BCF-B099-8D06FD2FB412}" sibTransId="{BEEBF805-8E49-410D-916E-7591DC27E6C1}"/>
    <dgm:cxn modelId="{12078AC5-FAF4-4B64-AD14-8A6E060523E4}" type="presOf" srcId="{BC03C777-FECA-40C4-9671-2104451B0BC9}" destId="{AD12A837-48AA-444A-8AFA-BCC4AC6813A4}" srcOrd="0" destOrd="0" presId="urn:microsoft.com/office/officeart/2005/8/layout/hierarchy3"/>
    <dgm:cxn modelId="{360215C8-9162-47EE-B6C4-C4C6CA9E7C43}" type="presOf" srcId="{2A636A99-892D-4EC0-97D8-1250F6B4E983}" destId="{7E21A10F-6C5F-40F5-AD3D-DBFBF474F4D1}" srcOrd="0" destOrd="0" presId="urn:microsoft.com/office/officeart/2005/8/layout/hierarchy3"/>
    <dgm:cxn modelId="{93F206CB-D65B-4566-ABC7-CD2B4A8123C4}" srcId="{0C3186DE-829C-41F3-867C-9F605D9F933A}" destId="{BD5A73F8-6AC5-42AB-95D2-BBFD44AAB448}" srcOrd="0" destOrd="0" parTransId="{A3DA5082-A412-4471-8793-E9003FB88106}" sibTransId="{44CA76FE-08BC-4FF6-A5C5-DDF67265172F}"/>
    <dgm:cxn modelId="{CE19D5CB-9697-40B9-9D7A-69111E6EA9AC}" type="presOf" srcId="{5DE43D41-BB87-40D9-8E64-6F587D60DCEA}" destId="{E35F061B-801B-4565-9DC0-49C5BBCB61BC}" srcOrd="0" destOrd="0" presId="urn:microsoft.com/office/officeart/2005/8/layout/hierarchy3"/>
    <dgm:cxn modelId="{0B3AE5DC-7E51-4362-AE35-6A9DB368751D}" srcId="{5DE43D41-BB87-40D9-8E64-6F587D60DCEA}" destId="{3E7892BD-3435-417D-BC77-D814DA00EA52}" srcOrd="1" destOrd="0" parTransId="{9DF86406-CD75-4022-9DFE-6C4DA4B892B5}" sibTransId="{A7C3F675-281C-4A5F-AE2F-D24DC5F7E92A}"/>
    <dgm:cxn modelId="{17E70CDD-E2BD-4DA3-A09A-A62C4C550968}" type="presOf" srcId="{BD5A73F8-6AC5-42AB-95D2-BBFD44AAB448}" destId="{1E40F86E-50AA-4B30-A876-623EFDE77562}" srcOrd="0" destOrd="0" presId="urn:microsoft.com/office/officeart/2005/8/layout/hierarchy3"/>
    <dgm:cxn modelId="{BCA975E0-F9C7-4E74-B4FE-99A0D86E97AC}" type="presOf" srcId="{5E6E816F-1F91-4F94-A312-2702619760FF}" destId="{479AF8FC-7DCE-4F00-87D9-95B3F99BC0C2}" srcOrd="0" destOrd="0" presId="urn:microsoft.com/office/officeart/2005/8/layout/hierarchy3"/>
    <dgm:cxn modelId="{828C6CFA-AE7A-40E5-BD02-8D66AE02EA9F}" srcId="{0C3186DE-829C-41F3-867C-9F605D9F933A}" destId="{0C713939-8C03-48A3-8C8A-0D97F275D707}" srcOrd="2" destOrd="0" parTransId="{C97D0D85-2762-470C-A9DE-276618CBD4A2}" sibTransId="{5477B108-AA15-4315-AE90-91156C0C56D8}"/>
    <dgm:cxn modelId="{DFF0C7FD-7706-46C7-B4B2-44E0DE804DBB}" type="presOf" srcId="{14EF2E18-38EC-4E30-AEBE-F27723DDF2B8}" destId="{58EE9CE2-3385-4743-809D-E3B169E93972}" srcOrd="0" destOrd="0" presId="urn:microsoft.com/office/officeart/2005/8/layout/hierarchy3"/>
    <dgm:cxn modelId="{177C5B25-AB0C-4701-BC8F-F6234CE8A3F7}" type="presParOf" srcId="{E35F061B-801B-4565-9DC0-49C5BBCB61BC}" destId="{E568C334-90B3-47ED-A661-603D07E31BAA}" srcOrd="0" destOrd="0" presId="urn:microsoft.com/office/officeart/2005/8/layout/hierarchy3"/>
    <dgm:cxn modelId="{3F885FB1-77B6-4F75-ACC2-190D0A4C0228}" type="presParOf" srcId="{E568C334-90B3-47ED-A661-603D07E31BAA}" destId="{E9A7FDF8-3B6D-4CD6-AACA-675DB421F3AC}" srcOrd="0" destOrd="0" presId="urn:microsoft.com/office/officeart/2005/8/layout/hierarchy3"/>
    <dgm:cxn modelId="{2D56CB9F-DEFF-4EE5-9F9D-E3A15FDC569D}" type="presParOf" srcId="{E9A7FDF8-3B6D-4CD6-AACA-675DB421F3AC}" destId="{6C62CE1D-8A98-45A5-A935-C3D8D1B91EB4}" srcOrd="0" destOrd="0" presId="urn:microsoft.com/office/officeart/2005/8/layout/hierarchy3"/>
    <dgm:cxn modelId="{FFAD8CAC-7499-4D79-BCB0-525B02DDA336}" type="presParOf" srcId="{E9A7FDF8-3B6D-4CD6-AACA-675DB421F3AC}" destId="{3A63961A-5CD2-4C54-A466-A4FD413A83C2}" srcOrd="1" destOrd="0" presId="urn:microsoft.com/office/officeart/2005/8/layout/hierarchy3"/>
    <dgm:cxn modelId="{E9CBB26B-8677-4EA1-8D00-E8C9A56FCF3C}" type="presParOf" srcId="{E568C334-90B3-47ED-A661-603D07E31BAA}" destId="{675BB7EF-7F0F-434A-86FC-72997A45393D}" srcOrd="1" destOrd="0" presId="urn:microsoft.com/office/officeart/2005/8/layout/hierarchy3"/>
    <dgm:cxn modelId="{95B722FA-18EF-410B-82BD-2792AB79E680}" type="presParOf" srcId="{675BB7EF-7F0F-434A-86FC-72997A45393D}" destId="{352ECBB0-49F2-464F-A351-79EECBAE7CE3}" srcOrd="0" destOrd="0" presId="urn:microsoft.com/office/officeart/2005/8/layout/hierarchy3"/>
    <dgm:cxn modelId="{FF26A1FA-A14D-4F60-9547-251743D3C414}" type="presParOf" srcId="{675BB7EF-7F0F-434A-86FC-72997A45393D}" destId="{1E40F86E-50AA-4B30-A876-623EFDE77562}" srcOrd="1" destOrd="0" presId="urn:microsoft.com/office/officeart/2005/8/layout/hierarchy3"/>
    <dgm:cxn modelId="{9016C78F-1B7F-4E00-AE0F-84D06CD3AA86}" type="presParOf" srcId="{675BB7EF-7F0F-434A-86FC-72997A45393D}" destId="{677A970D-4D17-4A7A-9AE3-EB14DAC8A057}" srcOrd="2" destOrd="0" presId="urn:microsoft.com/office/officeart/2005/8/layout/hierarchy3"/>
    <dgm:cxn modelId="{7F8EE6D3-14B8-4B05-950E-2CF19FED6605}" type="presParOf" srcId="{675BB7EF-7F0F-434A-86FC-72997A45393D}" destId="{8A937613-3153-4964-BABB-7200EC2DC1A3}" srcOrd="3" destOrd="0" presId="urn:microsoft.com/office/officeart/2005/8/layout/hierarchy3"/>
    <dgm:cxn modelId="{57CB73B7-E554-409A-9342-9102E99019A0}" type="presParOf" srcId="{675BB7EF-7F0F-434A-86FC-72997A45393D}" destId="{0D0683A3-0527-49B7-A9AF-063AF347B22D}" srcOrd="4" destOrd="0" presId="urn:microsoft.com/office/officeart/2005/8/layout/hierarchy3"/>
    <dgm:cxn modelId="{4FB92F03-69ED-4DEA-84C0-E5B63650E7BC}" type="presParOf" srcId="{675BB7EF-7F0F-434A-86FC-72997A45393D}" destId="{A06772CF-4FF8-4319-B71F-F5F110151A79}" srcOrd="5" destOrd="0" presId="urn:microsoft.com/office/officeart/2005/8/layout/hierarchy3"/>
    <dgm:cxn modelId="{41C5DD8A-7421-45C8-9828-0B99B889C1E1}" type="presParOf" srcId="{675BB7EF-7F0F-434A-86FC-72997A45393D}" destId="{D1D858C2-0896-4038-9A16-C1A808371C91}" srcOrd="6" destOrd="0" presId="urn:microsoft.com/office/officeart/2005/8/layout/hierarchy3"/>
    <dgm:cxn modelId="{E16DEEEB-1244-43A4-AE69-ED7ECC52016A}" type="presParOf" srcId="{675BB7EF-7F0F-434A-86FC-72997A45393D}" destId="{479AF8FC-7DCE-4F00-87D9-95B3F99BC0C2}" srcOrd="7" destOrd="0" presId="urn:microsoft.com/office/officeart/2005/8/layout/hierarchy3"/>
    <dgm:cxn modelId="{B0F85342-E1DC-4708-B4AE-5077BC010827}" type="presParOf" srcId="{E35F061B-801B-4565-9DC0-49C5BBCB61BC}" destId="{F64E5EDD-E8E5-45F8-8B5D-245D70C0E065}" srcOrd="1" destOrd="0" presId="urn:microsoft.com/office/officeart/2005/8/layout/hierarchy3"/>
    <dgm:cxn modelId="{1DBC71E3-78DB-4E7D-AB5E-6B53558D5F36}" type="presParOf" srcId="{F64E5EDD-E8E5-45F8-8B5D-245D70C0E065}" destId="{2ADE3294-3EB4-4B1B-AA2D-26C987BB4257}" srcOrd="0" destOrd="0" presId="urn:microsoft.com/office/officeart/2005/8/layout/hierarchy3"/>
    <dgm:cxn modelId="{67EBF83E-4355-44AD-88C9-A721B7D09B00}" type="presParOf" srcId="{2ADE3294-3EB4-4B1B-AA2D-26C987BB4257}" destId="{734459E6-585C-44E9-8EBA-7C690076EBFA}" srcOrd="0" destOrd="0" presId="urn:microsoft.com/office/officeart/2005/8/layout/hierarchy3"/>
    <dgm:cxn modelId="{042D1E70-8241-47C8-9E0B-9D3D1819B4AE}" type="presParOf" srcId="{2ADE3294-3EB4-4B1B-AA2D-26C987BB4257}" destId="{11E4CF71-87BB-4163-A4D9-E15B77F559E8}" srcOrd="1" destOrd="0" presId="urn:microsoft.com/office/officeart/2005/8/layout/hierarchy3"/>
    <dgm:cxn modelId="{D47806D9-F5D9-49E5-8925-EB52F925D940}" type="presParOf" srcId="{F64E5EDD-E8E5-45F8-8B5D-245D70C0E065}" destId="{8128F201-5375-4C87-8BA1-051331C9DCB3}" srcOrd="1" destOrd="0" presId="urn:microsoft.com/office/officeart/2005/8/layout/hierarchy3"/>
    <dgm:cxn modelId="{EA5D0FFD-B4D8-40E7-A88A-4307C6A2B728}" type="presParOf" srcId="{8128F201-5375-4C87-8BA1-051331C9DCB3}" destId="{7E21A10F-6C5F-40F5-AD3D-DBFBF474F4D1}" srcOrd="0" destOrd="0" presId="urn:microsoft.com/office/officeart/2005/8/layout/hierarchy3"/>
    <dgm:cxn modelId="{0D66C643-A1AC-48E0-9AE1-0AF01C269555}" type="presParOf" srcId="{8128F201-5375-4C87-8BA1-051331C9DCB3}" destId="{1A3B68FB-7403-4BA5-8724-B54B6B0FA88C}" srcOrd="1" destOrd="0" presId="urn:microsoft.com/office/officeart/2005/8/layout/hierarchy3"/>
    <dgm:cxn modelId="{F3BF317E-2F42-4B45-AF4D-9A4E0BCEC695}" type="presParOf" srcId="{8128F201-5375-4C87-8BA1-051331C9DCB3}" destId="{F79F6D46-7BF8-4DCC-B5FD-721D2BD82BDE}" srcOrd="2" destOrd="0" presId="urn:microsoft.com/office/officeart/2005/8/layout/hierarchy3"/>
    <dgm:cxn modelId="{580D975A-8BA1-4DF5-822F-F7A3A1302EFE}" type="presParOf" srcId="{8128F201-5375-4C87-8BA1-051331C9DCB3}" destId="{DAFA9783-9542-44FA-A64A-7B8917547197}" srcOrd="3" destOrd="0" presId="urn:microsoft.com/office/officeart/2005/8/layout/hierarchy3"/>
    <dgm:cxn modelId="{B7212706-8601-4E20-B42B-636DFD17752A}" type="presParOf" srcId="{8128F201-5375-4C87-8BA1-051331C9DCB3}" destId="{4F5AAF6A-D78C-4A6B-BE21-9D7C1B10A2CB}" srcOrd="4" destOrd="0" presId="urn:microsoft.com/office/officeart/2005/8/layout/hierarchy3"/>
    <dgm:cxn modelId="{008B0830-A069-4D57-AFBF-BF542B8D762C}" type="presParOf" srcId="{8128F201-5375-4C87-8BA1-051331C9DCB3}" destId="{58EE9CE2-3385-4743-809D-E3B169E93972}" srcOrd="5" destOrd="0" presId="urn:microsoft.com/office/officeart/2005/8/layout/hierarchy3"/>
    <dgm:cxn modelId="{9E15124E-6CC8-4BC1-ABFF-29E2984728CF}" type="presParOf" srcId="{8128F201-5375-4C87-8BA1-051331C9DCB3}" destId="{865C699F-FB6F-4B40-BB13-75948E16D5FE}" srcOrd="6" destOrd="0" presId="urn:microsoft.com/office/officeart/2005/8/layout/hierarchy3"/>
    <dgm:cxn modelId="{C4484D72-ECEF-469C-80EF-D5B4CC51E398}" type="presParOf" srcId="{8128F201-5375-4C87-8BA1-051331C9DCB3}" destId="{AD12A837-48AA-444A-8AFA-BCC4AC6813A4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88A481-8ECA-44BB-905A-7CEED7F5DC0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2CA9492B-8437-4653-835B-B3E294D7909B}">
      <dgm:prSet phldrT="[Text]"/>
      <dgm:spPr/>
      <dgm:t>
        <a:bodyPr/>
        <a:lstStyle/>
        <a:p>
          <a:r>
            <a:rPr lang="en-CA" dirty="0"/>
            <a:t>Call</a:t>
          </a:r>
        </a:p>
      </dgm:t>
    </dgm:pt>
    <dgm:pt modelId="{9563999C-8072-48D9-AAC4-97B6F84E9305}" type="parTrans" cxnId="{2CBB5173-E543-4AD3-B5CB-6D246E3A1AB4}">
      <dgm:prSet/>
      <dgm:spPr/>
      <dgm:t>
        <a:bodyPr/>
        <a:lstStyle/>
        <a:p>
          <a:endParaRPr lang="en-CA"/>
        </a:p>
      </dgm:t>
    </dgm:pt>
    <dgm:pt modelId="{441629F2-4365-43B8-A65C-F96618EBEE11}" type="sibTrans" cxnId="{2CBB5173-E543-4AD3-B5CB-6D246E3A1AB4}">
      <dgm:prSet/>
      <dgm:spPr/>
      <dgm:t>
        <a:bodyPr/>
        <a:lstStyle/>
        <a:p>
          <a:endParaRPr lang="en-CA"/>
        </a:p>
      </dgm:t>
    </dgm:pt>
    <dgm:pt modelId="{DD62E306-60E1-4FF2-AA8B-0ADEF22A8692}">
      <dgm:prSet phldrT="[Text]"/>
      <dgm:spPr/>
      <dgm:t>
        <a:bodyPr/>
        <a:lstStyle/>
        <a:p>
          <a:r>
            <a:rPr lang="en-CA" dirty="0"/>
            <a:t>Format</a:t>
          </a:r>
        </a:p>
      </dgm:t>
    </dgm:pt>
    <dgm:pt modelId="{0545B701-17F8-4786-8FBD-79DC0FD36A25}" type="parTrans" cxnId="{7C9FEEE3-4591-4F95-8D67-2CA246D4D01B}">
      <dgm:prSet/>
      <dgm:spPr/>
      <dgm:t>
        <a:bodyPr/>
        <a:lstStyle/>
        <a:p>
          <a:endParaRPr lang="en-CA"/>
        </a:p>
      </dgm:t>
    </dgm:pt>
    <dgm:pt modelId="{CDAA31B8-8906-435F-B7A7-B0D6583E9118}" type="sibTrans" cxnId="{7C9FEEE3-4591-4F95-8D67-2CA246D4D01B}">
      <dgm:prSet/>
      <dgm:spPr/>
      <dgm:t>
        <a:bodyPr/>
        <a:lstStyle/>
        <a:p>
          <a:endParaRPr lang="en-CA"/>
        </a:p>
      </dgm:t>
    </dgm:pt>
    <dgm:pt modelId="{37E15404-5E5F-438D-9691-B6EFB43A0CFF}">
      <dgm:prSet phldrT="[Text]" custT="1"/>
      <dgm:spPr/>
      <dgm:t>
        <a:bodyPr/>
        <a:lstStyle/>
        <a:p>
          <a:r>
            <a:rPr lang="en-CA" sz="1600" dirty="0"/>
            <a:t>Read the response JSON file into a </a:t>
          </a:r>
          <a:r>
            <a:rPr lang="en-CA" sz="1600" dirty="0" err="1"/>
            <a:t>dataframe</a:t>
          </a:r>
          <a:r>
            <a:rPr lang="en-CA" sz="1600" dirty="0"/>
            <a:t>. </a:t>
          </a:r>
        </a:p>
      </dgm:t>
    </dgm:pt>
    <dgm:pt modelId="{5A964105-DEBF-4F76-9355-6F728D567B0C}" type="parTrans" cxnId="{4F0246B3-C590-4358-B7CD-65C6CFA5230E}">
      <dgm:prSet/>
      <dgm:spPr/>
      <dgm:t>
        <a:bodyPr/>
        <a:lstStyle/>
        <a:p>
          <a:endParaRPr lang="en-CA"/>
        </a:p>
      </dgm:t>
    </dgm:pt>
    <dgm:pt modelId="{AAC8E4D1-402C-43B9-8FF4-1FDFB5CF288B}" type="sibTrans" cxnId="{4F0246B3-C590-4358-B7CD-65C6CFA5230E}">
      <dgm:prSet/>
      <dgm:spPr/>
      <dgm:t>
        <a:bodyPr/>
        <a:lstStyle/>
        <a:p>
          <a:endParaRPr lang="en-CA"/>
        </a:p>
      </dgm:t>
    </dgm:pt>
    <dgm:pt modelId="{D5642BA9-44CE-4613-AD5D-A0B451DC99D6}">
      <dgm:prSet phldrT="[Text]"/>
      <dgm:spPr/>
      <dgm:t>
        <a:bodyPr/>
        <a:lstStyle/>
        <a:p>
          <a:r>
            <a:rPr lang="en-CA" dirty="0"/>
            <a:t>Clean-up</a:t>
          </a:r>
        </a:p>
      </dgm:t>
    </dgm:pt>
    <dgm:pt modelId="{6968A70B-352E-4179-9015-EFD72084858D}" type="parTrans" cxnId="{F5FDB84B-503C-4B5D-8614-38B13676CB54}">
      <dgm:prSet/>
      <dgm:spPr/>
      <dgm:t>
        <a:bodyPr/>
        <a:lstStyle/>
        <a:p>
          <a:endParaRPr lang="en-CA"/>
        </a:p>
      </dgm:t>
    </dgm:pt>
    <dgm:pt modelId="{CC836F66-22BC-428A-8119-D4CA1494AB23}" type="sibTrans" cxnId="{F5FDB84B-503C-4B5D-8614-38B13676CB54}">
      <dgm:prSet/>
      <dgm:spPr/>
      <dgm:t>
        <a:bodyPr/>
        <a:lstStyle/>
        <a:p>
          <a:endParaRPr lang="en-CA"/>
        </a:p>
      </dgm:t>
    </dgm:pt>
    <dgm:pt modelId="{F5FD5093-6129-427D-8E31-A89F0A2056B7}">
      <dgm:prSet phldrT="[Text]" custT="1"/>
      <dgm:spPr/>
      <dgm:t>
        <a:bodyPr/>
        <a:lstStyle/>
        <a:p>
          <a:r>
            <a:rPr lang="en-CA" sz="1600" dirty="0"/>
            <a:t>Filter for only Falcon9 data</a:t>
          </a:r>
        </a:p>
      </dgm:t>
    </dgm:pt>
    <dgm:pt modelId="{58E48C8F-31FB-43AA-B0A9-CAEF18525A1F}" type="parTrans" cxnId="{3B79D07D-EEF3-48B7-B6CD-BC19314F945E}">
      <dgm:prSet/>
      <dgm:spPr/>
      <dgm:t>
        <a:bodyPr/>
        <a:lstStyle/>
        <a:p>
          <a:endParaRPr lang="en-CA"/>
        </a:p>
      </dgm:t>
    </dgm:pt>
    <dgm:pt modelId="{B190503B-2743-49FA-B6D8-F6F2C3E16B1E}" type="sibTrans" cxnId="{3B79D07D-EEF3-48B7-B6CD-BC19314F945E}">
      <dgm:prSet/>
      <dgm:spPr/>
      <dgm:t>
        <a:bodyPr/>
        <a:lstStyle/>
        <a:p>
          <a:endParaRPr lang="en-CA"/>
        </a:p>
      </dgm:t>
    </dgm:pt>
    <dgm:pt modelId="{B9E121C0-E2EE-46D2-A861-F0789FA44670}">
      <dgm:prSet phldrT="[Text]" custT="1"/>
      <dgm:spPr/>
      <dgm:t>
        <a:bodyPr/>
        <a:lstStyle/>
        <a:p>
          <a:r>
            <a:rPr lang="en-CA" sz="1600" dirty="0"/>
            <a:t>Reset flight numbers</a:t>
          </a:r>
        </a:p>
      </dgm:t>
    </dgm:pt>
    <dgm:pt modelId="{1E241354-3E85-4838-949E-B48C4C88E874}" type="parTrans" cxnId="{ECD8F54D-4BA0-4AA7-B703-8D0779F2664D}">
      <dgm:prSet/>
      <dgm:spPr/>
      <dgm:t>
        <a:bodyPr/>
        <a:lstStyle/>
        <a:p>
          <a:endParaRPr lang="en-CA"/>
        </a:p>
      </dgm:t>
    </dgm:pt>
    <dgm:pt modelId="{125DCFA1-9EA7-4030-A922-1D547EEBB1A9}" type="sibTrans" cxnId="{ECD8F54D-4BA0-4AA7-B703-8D0779F2664D}">
      <dgm:prSet/>
      <dgm:spPr/>
      <dgm:t>
        <a:bodyPr/>
        <a:lstStyle/>
        <a:p>
          <a:endParaRPr lang="en-CA"/>
        </a:p>
      </dgm:t>
    </dgm:pt>
    <dgm:pt modelId="{10347B7A-B8E6-4773-AFF5-2BA03CA30B0F}">
      <dgm:prSet phldrT="[Text]" custT="1"/>
      <dgm:spPr/>
      <dgm:t>
        <a:bodyPr/>
        <a:lstStyle/>
        <a:p>
          <a:r>
            <a:rPr lang="en-CA" sz="1600" dirty="0"/>
            <a:t>Call the SpaceX API (</a:t>
          </a:r>
          <a:r>
            <a:rPr lang="en-CA" sz="1600" dirty="0" err="1"/>
            <a:t>url</a:t>
          </a:r>
          <a:r>
            <a:rPr lang="en-CA" sz="1600" dirty="0"/>
            <a:t>) with a get request and store the response. </a:t>
          </a:r>
        </a:p>
      </dgm:t>
    </dgm:pt>
    <dgm:pt modelId="{295A1383-87B1-43F1-8F83-B9F68718424E}" type="parTrans" cxnId="{28B2C583-C485-4AFA-9A18-741F5DC44A82}">
      <dgm:prSet/>
      <dgm:spPr/>
      <dgm:t>
        <a:bodyPr/>
        <a:lstStyle/>
        <a:p>
          <a:endParaRPr lang="en-CA"/>
        </a:p>
      </dgm:t>
    </dgm:pt>
    <dgm:pt modelId="{A6F53FF9-860B-46D6-9DC7-1FEAC77E4C24}" type="sibTrans" cxnId="{28B2C583-C485-4AFA-9A18-741F5DC44A82}">
      <dgm:prSet/>
      <dgm:spPr/>
      <dgm:t>
        <a:bodyPr/>
        <a:lstStyle/>
        <a:p>
          <a:endParaRPr lang="en-CA"/>
        </a:p>
      </dgm:t>
    </dgm:pt>
    <dgm:pt modelId="{B7236AF8-BFA8-4679-B518-B8FE81E9EA59}">
      <dgm:prSet phldrT="[Text]" custT="1"/>
      <dgm:spPr/>
      <dgm:t>
        <a:bodyPr/>
        <a:lstStyle/>
        <a:p>
          <a:r>
            <a:rPr lang="en-CA" sz="1600" dirty="0"/>
            <a:t>Convert codified data into human-readable formats. </a:t>
          </a:r>
        </a:p>
      </dgm:t>
    </dgm:pt>
    <dgm:pt modelId="{DA18F60F-5D3B-4494-BB0F-9CA0FECA1311}" type="parTrans" cxnId="{9A0C0390-ED9F-44DB-969B-275AB9D66A04}">
      <dgm:prSet/>
      <dgm:spPr/>
      <dgm:t>
        <a:bodyPr/>
        <a:lstStyle/>
        <a:p>
          <a:endParaRPr lang="en-CA"/>
        </a:p>
      </dgm:t>
    </dgm:pt>
    <dgm:pt modelId="{73E96051-0951-40E3-8759-DF78613CA60F}" type="sibTrans" cxnId="{9A0C0390-ED9F-44DB-969B-275AB9D66A04}">
      <dgm:prSet/>
      <dgm:spPr/>
      <dgm:t>
        <a:bodyPr/>
        <a:lstStyle/>
        <a:p>
          <a:endParaRPr lang="en-CA"/>
        </a:p>
      </dgm:t>
    </dgm:pt>
    <dgm:pt modelId="{AE066698-6FEE-47FA-8BC0-BFF96735010D}" type="pres">
      <dgm:prSet presAssocID="{6888A481-8ECA-44BB-905A-7CEED7F5DC09}" presName="linearFlow" presStyleCnt="0">
        <dgm:presLayoutVars>
          <dgm:dir/>
          <dgm:animLvl val="lvl"/>
          <dgm:resizeHandles val="exact"/>
        </dgm:presLayoutVars>
      </dgm:prSet>
      <dgm:spPr/>
    </dgm:pt>
    <dgm:pt modelId="{63F6D1F1-10CD-45D4-AFAF-A59B8F7EDFEC}" type="pres">
      <dgm:prSet presAssocID="{2CA9492B-8437-4653-835B-B3E294D7909B}" presName="composite" presStyleCnt="0"/>
      <dgm:spPr/>
    </dgm:pt>
    <dgm:pt modelId="{FB3F707D-A751-4E40-BCFA-F04788927EF1}" type="pres">
      <dgm:prSet presAssocID="{2CA9492B-8437-4653-835B-B3E294D7909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304298A-EDCD-4769-ACC5-A4165EC2C7F7}" type="pres">
      <dgm:prSet presAssocID="{2CA9492B-8437-4653-835B-B3E294D7909B}" presName="descendantText" presStyleLbl="alignAcc1" presStyleIdx="0" presStyleCnt="3" custLinFactNeighborX="0" custLinFactNeighborY="-116">
        <dgm:presLayoutVars>
          <dgm:bulletEnabled val="1"/>
        </dgm:presLayoutVars>
      </dgm:prSet>
      <dgm:spPr/>
    </dgm:pt>
    <dgm:pt modelId="{5883B4C3-CDA8-4A8F-8DB8-5313E381F3B9}" type="pres">
      <dgm:prSet presAssocID="{441629F2-4365-43B8-A65C-F96618EBEE11}" presName="sp" presStyleCnt="0"/>
      <dgm:spPr/>
    </dgm:pt>
    <dgm:pt modelId="{CBFF39AA-EAD5-4641-BD44-7E62DE97BDD8}" type="pres">
      <dgm:prSet presAssocID="{DD62E306-60E1-4FF2-AA8B-0ADEF22A8692}" presName="composite" presStyleCnt="0"/>
      <dgm:spPr/>
    </dgm:pt>
    <dgm:pt modelId="{12DB704C-1D91-4EEF-83F1-17C565504351}" type="pres">
      <dgm:prSet presAssocID="{DD62E306-60E1-4FF2-AA8B-0ADEF22A869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A397D0E-E4F7-4DD5-BA92-814C5B223E96}" type="pres">
      <dgm:prSet presAssocID="{DD62E306-60E1-4FF2-AA8B-0ADEF22A8692}" presName="descendantText" presStyleLbl="alignAcc1" presStyleIdx="1" presStyleCnt="3" custLinFactNeighborX="0">
        <dgm:presLayoutVars>
          <dgm:bulletEnabled val="1"/>
        </dgm:presLayoutVars>
      </dgm:prSet>
      <dgm:spPr/>
    </dgm:pt>
    <dgm:pt modelId="{F9787187-B95A-4E23-9B0A-6464F69B7630}" type="pres">
      <dgm:prSet presAssocID="{CDAA31B8-8906-435F-B7A7-B0D6583E9118}" presName="sp" presStyleCnt="0"/>
      <dgm:spPr/>
    </dgm:pt>
    <dgm:pt modelId="{00E0C4C2-C3F6-4DFD-A84C-935B17E17FE6}" type="pres">
      <dgm:prSet presAssocID="{D5642BA9-44CE-4613-AD5D-A0B451DC99D6}" presName="composite" presStyleCnt="0"/>
      <dgm:spPr/>
    </dgm:pt>
    <dgm:pt modelId="{2A930B57-A347-4F56-AD2D-5277925508FC}" type="pres">
      <dgm:prSet presAssocID="{D5642BA9-44CE-4613-AD5D-A0B451DC99D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8560CA2-831E-4D15-9DB8-615ABE2E4EC2}" type="pres">
      <dgm:prSet presAssocID="{D5642BA9-44CE-4613-AD5D-A0B451DC99D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9159205-0416-459E-B722-D5BCE9DEB38D}" type="presOf" srcId="{2CA9492B-8437-4653-835B-B3E294D7909B}" destId="{FB3F707D-A751-4E40-BCFA-F04788927EF1}" srcOrd="0" destOrd="0" presId="urn:microsoft.com/office/officeart/2005/8/layout/chevron2"/>
    <dgm:cxn modelId="{4C8B000F-156D-4EE7-B722-B6558DE494E8}" type="presOf" srcId="{B7236AF8-BFA8-4679-B518-B8FE81E9EA59}" destId="{CA397D0E-E4F7-4DD5-BA92-814C5B223E96}" srcOrd="0" destOrd="1" presId="urn:microsoft.com/office/officeart/2005/8/layout/chevron2"/>
    <dgm:cxn modelId="{1A3ACE6A-109A-46D2-8EFC-6DD5D8A1A7CF}" type="presOf" srcId="{6888A481-8ECA-44BB-905A-7CEED7F5DC09}" destId="{AE066698-6FEE-47FA-8BC0-BFF96735010D}" srcOrd="0" destOrd="0" presId="urn:microsoft.com/office/officeart/2005/8/layout/chevron2"/>
    <dgm:cxn modelId="{F5FDB84B-503C-4B5D-8614-38B13676CB54}" srcId="{6888A481-8ECA-44BB-905A-7CEED7F5DC09}" destId="{D5642BA9-44CE-4613-AD5D-A0B451DC99D6}" srcOrd="2" destOrd="0" parTransId="{6968A70B-352E-4179-9015-EFD72084858D}" sibTransId="{CC836F66-22BC-428A-8119-D4CA1494AB23}"/>
    <dgm:cxn modelId="{ECD8F54D-4BA0-4AA7-B703-8D0779F2664D}" srcId="{D5642BA9-44CE-4613-AD5D-A0B451DC99D6}" destId="{B9E121C0-E2EE-46D2-A861-F0789FA44670}" srcOrd="1" destOrd="0" parTransId="{1E241354-3E85-4838-949E-B48C4C88E874}" sibTransId="{125DCFA1-9EA7-4030-A922-1D547EEBB1A9}"/>
    <dgm:cxn modelId="{29968551-D6D8-468B-8487-9F3C4D60E0C6}" type="presOf" srcId="{F5FD5093-6129-427D-8E31-A89F0A2056B7}" destId="{18560CA2-831E-4D15-9DB8-615ABE2E4EC2}" srcOrd="0" destOrd="0" presId="urn:microsoft.com/office/officeart/2005/8/layout/chevron2"/>
    <dgm:cxn modelId="{2CBB5173-E543-4AD3-B5CB-6D246E3A1AB4}" srcId="{6888A481-8ECA-44BB-905A-7CEED7F5DC09}" destId="{2CA9492B-8437-4653-835B-B3E294D7909B}" srcOrd="0" destOrd="0" parTransId="{9563999C-8072-48D9-AAC4-97B6F84E9305}" sibTransId="{441629F2-4365-43B8-A65C-F96618EBEE11}"/>
    <dgm:cxn modelId="{DED39E73-535C-4682-A32E-A7A51C786D3B}" type="presOf" srcId="{B9E121C0-E2EE-46D2-A861-F0789FA44670}" destId="{18560CA2-831E-4D15-9DB8-615ABE2E4EC2}" srcOrd="0" destOrd="1" presId="urn:microsoft.com/office/officeart/2005/8/layout/chevron2"/>
    <dgm:cxn modelId="{3B79D07D-EEF3-48B7-B6CD-BC19314F945E}" srcId="{D5642BA9-44CE-4613-AD5D-A0B451DC99D6}" destId="{F5FD5093-6129-427D-8E31-A89F0A2056B7}" srcOrd="0" destOrd="0" parTransId="{58E48C8F-31FB-43AA-B0A9-CAEF18525A1F}" sibTransId="{B190503B-2743-49FA-B6D8-F6F2C3E16B1E}"/>
    <dgm:cxn modelId="{99A2A580-A4B3-493F-8C4D-EBB9B83EBF49}" type="presOf" srcId="{37E15404-5E5F-438D-9691-B6EFB43A0CFF}" destId="{CA397D0E-E4F7-4DD5-BA92-814C5B223E96}" srcOrd="0" destOrd="0" presId="urn:microsoft.com/office/officeart/2005/8/layout/chevron2"/>
    <dgm:cxn modelId="{28B2C583-C485-4AFA-9A18-741F5DC44A82}" srcId="{2CA9492B-8437-4653-835B-B3E294D7909B}" destId="{10347B7A-B8E6-4773-AFF5-2BA03CA30B0F}" srcOrd="0" destOrd="0" parTransId="{295A1383-87B1-43F1-8F83-B9F68718424E}" sibTransId="{A6F53FF9-860B-46D6-9DC7-1FEAC77E4C24}"/>
    <dgm:cxn modelId="{9A0C0390-ED9F-44DB-969B-275AB9D66A04}" srcId="{DD62E306-60E1-4FF2-AA8B-0ADEF22A8692}" destId="{B7236AF8-BFA8-4679-B518-B8FE81E9EA59}" srcOrd="1" destOrd="0" parTransId="{DA18F60F-5D3B-4494-BB0F-9CA0FECA1311}" sibTransId="{73E96051-0951-40E3-8759-DF78613CA60F}"/>
    <dgm:cxn modelId="{4F0246B3-C590-4358-B7CD-65C6CFA5230E}" srcId="{DD62E306-60E1-4FF2-AA8B-0ADEF22A8692}" destId="{37E15404-5E5F-438D-9691-B6EFB43A0CFF}" srcOrd="0" destOrd="0" parTransId="{5A964105-DEBF-4F76-9355-6F728D567B0C}" sibTransId="{AAC8E4D1-402C-43B9-8FF4-1FDFB5CF288B}"/>
    <dgm:cxn modelId="{943C61B6-86D3-40B2-A0D2-6F9EEB04502A}" type="presOf" srcId="{DD62E306-60E1-4FF2-AA8B-0ADEF22A8692}" destId="{12DB704C-1D91-4EEF-83F1-17C565504351}" srcOrd="0" destOrd="0" presId="urn:microsoft.com/office/officeart/2005/8/layout/chevron2"/>
    <dgm:cxn modelId="{7C9FEEE3-4591-4F95-8D67-2CA246D4D01B}" srcId="{6888A481-8ECA-44BB-905A-7CEED7F5DC09}" destId="{DD62E306-60E1-4FF2-AA8B-0ADEF22A8692}" srcOrd="1" destOrd="0" parTransId="{0545B701-17F8-4786-8FBD-79DC0FD36A25}" sibTransId="{CDAA31B8-8906-435F-B7A7-B0D6583E9118}"/>
    <dgm:cxn modelId="{FFE5B3ED-7132-492B-8624-A3E169097DDF}" type="presOf" srcId="{D5642BA9-44CE-4613-AD5D-A0B451DC99D6}" destId="{2A930B57-A347-4F56-AD2D-5277925508FC}" srcOrd="0" destOrd="0" presId="urn:microsoft.com/office/officeart/2005/8/layout/chevron2"/>
    <dgm:cxn modelId="{EB58A5F7-3104-4209-A6FF-5E070FD1FEBF}" type="presOf" srcId="{10347B7A-B8E6-4773-AFF5-2BA03CA30B0F}" destId="{9304298A-EDCD-4769-ACC5-A4165EC2C7F7}" srcOrd="0" destOrd="0" presId="urn:microsoft.com/office/officeart/2005/8/layout/chevron2"/>
    <dgm:cxn modelId="{A58BE9AD-F3DD-4956-B33A-28C45505F9A9}" type="presParOf" srcId="{AE066698-6FEE-47FA-8BC0-BFF96735010D}" destId="{63F6D1F1-10CD-45D4-AFAF-A59B8F7EDFEC}" srcOrd="0" destOrd="0" presId="urn:microsoft.com/office/officeart/2005/8/layout/chevron2"/>
    <dgm:cxn modelId="{A0133751-1B84-4A38-93C0-61B476101F75}" type="presParOf" srcId="{63F6D1F1-10CD-45D4-AFAF-A59B8F7EDFEC}" destId="{FB3F707D-A751-4E40-BCFA-F04788927EF1}" srcOrd="0" destOrd="0" presId="urn:microsoft.com/office/officeart/2005/8/layout/chevron2"/>
    <dgm:cxn modelId="{6840B6E7-25C3-4BFD-B048-AC3D9CD3ACED}" type="presParOf" srcId="{63F6D1F1-10CD-45D4-AFAF-A59B8F7EDFEC}" destId="{9304298A-EDCD-4769-ACC5-A4165EC2C7F7}" srcOrd="1" destOrd="0" presId="urn:microsoft.com/office/officeart/2005/8/layout/chevron2"/>
    <dgm:cxn modelId="{957E0BC3-B451-483D-B221-6F3B14EE1447}" type="presParOf" srcId="{AE066698-6FEE-47FA-8BC0-BFF96735010D}" destId="{5883B4C3-CDA8-4A8F-8DB8-5313E381F3B9}" srcOrd="1" destOrd="0" presId="urn:microsoft.com/office/officeart/2005/8/layout/chevron2"/>
    <dgm:cxn modelId="{B03E9ECA-0B00-4347-9AEA-DD8D64C4A34E}" type="presParOf" srcId="{AE066698-6FEE-47FA-8BC0-BFF96735010D}" destId="{CBFF39AA-EAD5-4641-BD44-7E62DE97BDD8}" srcOrd="2" destOrd="0" presId="urn:microsoft.com/office/officeart/2005/8/layout/chevron2"/>
    <dgm:cxn modelId="{56B46D5F-3833-4563-B37C-7E711B48D62A}" type="presParOf" srcId="{CBFF39AA-EAD5-4641-BD44-7E62DE97BDD8}" destId="{12DB704C-1D91-4EEF-83F1-17C565504351}" srcOrd="0" destOrd="0" presId="urn:microsoft.com/office/officeart/2005/8/layout/chevron2"/>
    <dgm:cxn modelId="{EE892309-AA23-4521-8640-66FF04C63500}" type="presParOf" srcId="{CBFF39AA-EAD5-4641-BD44-7E62DE97BDD8}" destId="{CA397D0E-E4F7-4DD5-BA92-814C5B223E96}" srcOrd="1" destOrd="0" presId="urn:microsoft.com/office/officeart/2005/8/layout/chevron2"/>
    <dgm:cxn modelId="{62C6681B-9812-4FB2-8212-E031E8D221B6}" type="presParOf" srcId="{AE066698-6FEE-47FA-8BC0-BFF96735010D}" destId="{F9787187-B95A-4E23-9B0A-6464F69B7630}" srcOrd="3" destOrd="0" presId="urn:microsoft.com/office/officeart/2005/8/layout/chevron2"/>
    <dgm:cxn modelId="{35C08815-63E3-466D-9F81-D5579EFB2768}" type="presParOf" srcId="{AE066698-6FEE-47FA-8BC0-BFF96735010D}" destId="{00E0C4C2-C3F6-4DFD-A84C-935B17E17FE6}" srcOrd="4" destOrd="0" presId="urn:microsoft.com/office/officeart/2005/8/layout/chevron2"/>
    <dgm:cxn modelId="{DEE9EE39-9A79-47A3-A715-B529D1C764C9}" type="presParOf" srcId="{00E0C4C2-C3F6-4DFD-A84C-935B17E17FE6}" destId="{2A930B57-A347-4F56-AD2D-5277925508FC}" srcOrd="0" destOrd="0" presId="urn:microsoft.com/office/officeart/2005/8/layout/chevron2"/>
    <dgm:cxn modelId="{8983FB2C-5035-41EB-83C7-B58133FCAB70}" type="presParOf" srcId="{00E0C4C2-C3F6-4DFD-A84C-935B17E17FE6}" destId="{18560CA2-831E-4D15-9DB8-615ABE2E4EC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88A481-8ECA-44BB-905A-7CEED7F5DC0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2CA9492B-8437-4653-835B-B3E294D7909B}">
      <dgm:prSet phldrT="[Text]"/>
      <dgm:spPr/>
      <dgm:t>
        <a:bodyPr/>
        <a:lstStyle/>
        <a:p>
          <a:r>
            <a:rPr lang="en-CA" dirty="0"/>
            <a:t>Request</a:t>
          </a:r>
        </a:p>
      </dgm:t>
    </dgm:pt>
    <dgm:pt modelId="{9563999C-8072-48D9-AAC4-97B6F84E9305}" type="parTrans" cxnId="{2CBB5173-E543-4AD3-B5CB-6D246E3A1AB4}">
      <dgm:prSet/>
      <dgm:spPr/>
      <dgm:t>
        <a:bodyPr/>
        <a:lstStyle/>
        <a:p>
          <a:endParaRPr lang="en-CA"/>
        </a:p>
      </dgm:t>
    </dgm:pt>
    <dgm:pt modelId="{441629F2-4365-43B8-A65C-F96618EBEE11}" type="sibTrans" cxnId="{2CBB5173-E543-4AD3-B5CB-6D246E3A1AB4}">
      <dgm:prSet/>
      <dgm:spPr/>
      <dgm:t>
        <a:bodyPr/>
        <a:lstStyle/>
        <a:p>
          <a:endParaRPr lang="en-CA"/>
        </a:p>
      </dgm:t>
    </dgm:pt>
    <dgm:pt modelId="{DD62E306-60E1-4FF2-AA8B-0ADEF22A8692}">
      <dgm:prSet phldrT="[Text]"/>
      <dgm:spPr/>
      <dgm:t>
        <a:bodyPr/>
        <a:lstStyle/>
        <a:p>
          <a:r>
            <a:rPr lang="en-CA" dirty="0"/>
            <a:t>Extract</a:t>
          </a:r>
        </a:p>
      </dgm:t>
    </dgm:pt>
    <dgm:pt modelId="{0545B701-17F8-4786-8FBD-79DC0FD36A25}" type="parTrans" cxnId="{7C9FEEE3-4591-4F95-8D67-2CA246D4D01B}">
      <dgm:prSet/>
      <dgm:spPr/>
      <dgm:t>
        <a:bodyPr/>
        <a:lstStyle/>
        <a:p>
          <a:endParaRPr lang="en-CA"/>
        </a:p>
      </dgm:t>
    </dgm:pt>
    <dgm:pt modelId="{CDAA31B8-8906-435F-B7A7-B0D6583E9118}" type="sibTrans" cxnId="{7C9FEEE3-4591-4F95-8D67-2CA246D4D01B}">
      <dgm:prSet/>
      <dgm:spPr/>
      <dgm:t>
        <a:bodyPr/>
        <a:lstStyle/>
        <a:p>
          <a:endParaRPr lang="en-CA"/>
        </a:p>
      </dgm:t>
    </dgm:pt>
    <dgm:pt modelId="{37E15404-5E5F-438D-9691-B6EFB43A0CFF}">
      <dgm:prSet phldrT="[Text]" custT="1"/>
      <dgm:spPr/>
      <dgm:t>
        <a:bodyPr/>
        <a:lstStyle/>
        <a:p>
          <a:r>
            <a:rPr lang="en-CA" sz="1600" dirty="0"/>
            <a:t>Extract the table contents using </a:t>
          </a:r>
          <a:r>
            <a:rPr lang="en-CA" sz="1600" dirty="0" err="1"/>
            <a:t>BeautifulSoup</a:t>
          </a:r>
          <a:r>
            <a:rPr lang="en-CA" sz="1600" dirty="0"/>
            <a:t>. </a:t>
          </a:r>
        </a:p>
      </dgm:t>
    </dgm:pt>
    <dgm:pt modelId="{5A964105-DEBF-4F76-9355-6F728D567B0C}" type="parTrans" cxnId="{4F0246B3-C590-4358-B7CD-65C6CFA5230E}">
      <dgm:prSet/>
      <dgm:spPr/>
      <dgm:t>
        <a:bodyPr/>
        <a:lstStyle/>
        <a:p>
          <a:endParaRPr lang="en-CA"/>
        </a:p>
      </dgm:t>
    </dgm:pt>
    <dgm:pt modelId="{AAC8E4D1-402C-43B9-8FF4-1FDFB5CF288B}" type="sibTrans" cxnId="{4F0246B3-C590-4358-B7CD-65C6CFA5230E}">
      <dgm:prSet/>
      <dgm:spPr/>
      <dgm:t>
        <a:bodyPr/>
        <a:lstStyle/>
        <a:p>
          <a:endParaRPr lang="en-CA"/>
        </a:p>
      </dgm:t>
    </dgm:pt>
    <dgm:pt modelId="{D5642BA9-44CE-4613-AD5D-A0B451DC99D6}">
      <dgm:prSet phldrT="[Text]"/>
      <dgm:spPr/>
      <dgm:t>
        <a:bodyPr/>
        <a:lstStyle/>
        <a:p>
          <a:r>
            <a:rPr lang="en-CA" dirty="0"/>
            <a:t>Format</a:t>
          </a:r>
        </a:p>
      </dgm:t>
    </dgm:pt>
    <dgm:pt modelId="{6968A70B-352E-4179-9015-EFD72084858D}" type="parTrans" cxnId="{F5FDB84B-503C-4B5D-8614-38B13676CB54}">
      <dgm:prSet/>
      <dgm:spPr/>
      <dgm:t>
        <a:bodyPr/>
        <a:lstStyle/>
        <a:p>
          <a:endParaRPr lang="en-CA"/>
        </a:p>
      </dgm:t>
    </dgm:pt>
    <dgm:pt modelId="{CC836F66-22BC-428A-8119-D4CA1494AB23}" type="sibTrans" cxnId="{F5FDB84B-503C-4B5D-8614-38B13676CB54}">
      <dgm:prSet/>
      <dgm:spPr/>
      <dgm:t>
        <a:bodyPr/>
        <a:lstStyle/>
        <a:p>
          <a:endParaRPr lang="en-CA"/>
        </a:p>
      </dgm:t>
    </dgm:pt>
    <dgm:pt modelId="{F5FD5093-6129-427D-8E31-A89F0A2056B7}">
      <dgm:prSet phldrT="[Text]" custT="1"/>
      <dgm:spPr/>
      <dgm:t>
        <a:bodyPr/>
        <a:lstStyle/>
        <a:p>
          <a:r>
            <a:rPr lang="en-CA" sz="1600" dirty="0"/>
            <a:t>Parse the extracted data into a </a:t>
          </a:r>
          <a:r>
            <a:rPr lang="en-CA" sz="1600" dirty="0" err="1"/>
            <a:t>dataframe</a:t>
          </a:r>
          <a:r>
            <a:rPr lang="en-CA" sz="1600" dirty="0"/>
            <a:t>. </a:t>
          </a:r>
        </a:p>
      </dgm:t>
    </dgm:pt>
    <dgm:pt modelId="{58E48C8F-31FB-43AA-B0A9-CAEF18525A1F}" type="parTrans" cxnId="{3B79D07D-EEF3-48B7-B6CD-BC19314F945E}">
      <dgm:prSet/>
      <dgm:spPr/>
      <dgm:t>
        <a:bodyPr/>
        <a:lstStyle/>
        <a:p>
          <a:endParaRPr lang="en-CA"/>
        </a:p>
      </dgm:t>
    </dgm:pt>
    <dgm:pt modelId="{B190503B-2743-49FA-B6D8-F6F2C3E16B1E}" type="sibTrans" cxnId="{3B79D07D-EEF3-48B7-B6CD-BC19314F945E}">
      <dgm:prSet/>
      <dgm:spPr/>
      <dgm:t>
        <a:bodyPr/>
        <a:lstStyle/>
        <a:p>
          <a:endParaRPr lang="en-CA"/>
        </a:p>
      </dgm:t>
    </dgm:pt>
    <dgm:pt modelId="{10347B7A-B8E6-4773-AFF5-2BA03CA30B0F}">
      <dgm:prSet phldrT="[Text]" custT="1"/>
      <dgm:spPr/>
      <dgm:t>
        <a:bodyPr/>
        <a:lstStyle/>
        <a:p>
          <a:r>
            <a:rPr lang="en-CA" sz="1600" dirty="0"/>
            <a:t>Use a get request to get the html content of the Wikipedia page </a:t>
          </a:r>
          <a:r>
            <a:rPr lang="en-US" sz="1600" dirty="0">
              <a:hlinkClick xmlns:r="http://schemas.openxmlformats.org/officeDocument/2006/relationships" r:id="rId1"/>
            </a:rPr>
            <a:t>List of Falcon 9 and Falcon Heavy launches</a:t>
          </a:r>
          <a:endParaRPr lang="en-CA" sz="1600" dirty="0"/>
        </a:p>
      </dgm:t>
    </dgm:pt>
    <dgm:pt modelId="{295A1383-87B1-43F1-8F83-B9F68718424E}" type="parTrans" cxnId="{28B2C583-C485-4AFA-9A18-741F5DC44A82}">
      <dgm:prSet/>
      <dgm:spPr/>
      <dgm:t>
        <a:bodyPr/>
        <a:lstStyle/>
        <a:p>
          <a:endParaRPr lang="en-CA"/>
        </a:p>
      </dgm:t>
    </dgm:pt>
    <dgm:pt modelId="{A6F53FF9-860B-46D6-9DC7-1FEAC77E4C24}" type="sibTrans" cxnId="{28B2C583-C485-4AFA-9A18-741F5DC44A82}">
      <dgm:prSet/>
      <dgm:spPr/>
      <dgm:t>
        <a:bodyPr/>
        <a:lstStyle/>
        <a:p>
          <a:endParaRPr lang="en-CA"/>
        </a:p>
      </dgm:t>
    </dgm:pt>
    <dgm:pt modelId="{AE066698-6FEE-47FA-8BC0-BFF96735010D}" type="pres">
      <dgm:prSet presAssocID="{6888A481-8ECA-44BB-905A-7CEED7F5DC09}" presName="linearFlow" presStyleCnt="0">
        <dgm:presLayoutVars>
          <dgm:dir/>
          <dgm:animLvl val="lvl"/>
          <dgm:resizeHandles val="exact"/>
        </dgm:presLayoutVars>
      </dgm:prSet>
      <dgm:spPr/>
    </dgm:pt>
    <dgm:pt modelId="{63F6D1F1-10CD-45D4-AFAF-A59B8F7EDFEC}" type="pres">
      <dgm:prSet presAssocID="{2CA9492B-8437-4653-835B-B3E294D7909B}" presName="composite" presStyleCnt="0"/>
      <dgm:spPr/>
    </dgm:pt>
    <dgm:pt modelId="{FB3F707D-A751-4E40-BCFA-F04788927EF1}" type="pres">
      <dgm:prSet presAssocID="{2CA9492B-8437-4653-835B-B3E294D7909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304298A-EDCD-4769-ACC5-A4165EC2C7F7}" type="pres">
      <dgm:prSet presAssocID="{2CA9492B-8437-4653-835B-B3E294D7909B}" presName="descendantText" presStyleLbl="alignAcc1" presStyleIdx="0" presStyleCnt="3" custLinFactNeighborX="0" custLinFactNeighborY="-116">
        <dgm:presLayoutVars>
          <dgm:bulletEnabled val="1"/>
        </dgm:presLayoutVars>
      </dgm:prSet>
      <dgm:spPr/>
    </dgm:pt>
    <dgm:pt modelId="{5883B4C3-CDA8-4A8F-8DB8-5313E381F3B9}" type="pres">
      <dgm:prSet presAssocID="{441629F2-4365-43B8-A65C-F96618EBEE11}" presName="sp" presStyleCnt="0"/>
      <dgm:spPr/>
    </dgm:pt>
    <dgm:pt modelId="{CBFF39AA-EAD5-4641-BD44-7E62DE97BDD8}" type="pres">
      <dgm:prSet presAssocID="{DD62E306-60E1-4FF2-AA8B-0ADEF22A8692}" presName="composite" presStyleCnt="0"/>
      <dgm:spPr/>
    </dgm:pt>
    <dgm:pt modelId="{12DB704C-1D91-4EEF-83F1-17C565504351}" type="pres">
      <dgm:prSet presAssocID="{DD62E306-60E1-4FF2-AA8B-0ADEF22A869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A397D0E-E4F7-4DD5-BA92-814C5B223E96}" type="pres">
      <dgm:prSet presAssocID="{DD62E306-60E1-4FF2-AA8B-0ADEF22A8692}" presName="descendantText" presStyleLbl="alignAcc1" presStyleIdx="1" presStyleCnt="3" custLinFactNeighborX="0">
        <dgm:presLayoutVars>
          <dgm:bulletEnabled val="1"/>
        </dgm:presLayoutVars>
      </dgm:prSet>
      <dgm:spPr/>
    </dgm:pt>
    <dgm:pt modelId="{F9787187-B95A-4E23-9B0A-6464F69B7630}" type="pres">
      <dgm:prSet presAssocID="{CDAA31B8-8906-435F-B7A7-B0D6583E9118}" presName="sp" presStyleCnt="0"/>
      <dgm:spPr/>
    </dgm:pt>
    <dgm:pt modelId="{00E0C4C2-C3F6-4DFD-A84C-935B17E17FE6}" type="pres">
      <dgm:prSet presAssocID="{D5642BA9-44CE-4613-AD5D-A0B451DC99D6}" presName="composite" presStyleCnt="0"/>
      <dgm:spPr/>
    </dgm:pt>
    <dgm:pt modelId="{2A930B57-A347-4F56-AD2D-5277925508FC}" type="pres">
      <dgm:prSet presAssocID="{D5642BA9-44CE-4613-AD5D-A0B451DC99D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8560CA2-831E-4D15-9DB8-615ABE2E4EC2}" type="pres">
      <dgm:prSet presAssocID="{D5642BA9-44CE-4613-AD5D-A0B451DC99D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9159205-0416-459E-B722-D5BCE9DEB38D}" type="presOf" srcId="{2CA9492B-8437-4653-835B-B3E294D7909B}" destId="{FB3F707D-A751-4E40-BCFA-F04788927EF1}" srcOrd="0" destOrd="0" presId="urn:microsoft.com/office/officeart/2005/8/layout/chevron2"/>
    <dgm:cxn modelId="{1A3ACE6A-109A-46D2-8EFC-6DD5D8A1A7CF}" type="presOf" srcId="{6888A481-8ECA-44BB-905A-7CEED7F5DC09}" destId="{AE066698-6FEE-47FA-8BC0-BFF96735010D}" srcOrd="0" destOrd="0" presId="urn:microsoft.com/office/officeart/2005/8/layout/chevron2"/>
    <dgm:cxn modelId="{F5FDB84B-503C-4B5D-8614-38B13676CB54}" srcId="{6888A481-8ECA-44BB-905A-7CEED7F5DC09}" destId="{D5642BA9-44CE-4613-AD5D-A0B451DC99D6}" srcOrd="2" destOrd="0" parTransId="{6968A70B-352E-4179-9015-EFD72084858D}" sibTransId="{CC836F66-22BC-428A-8119-D4CA1494AB23}"/>
    <dgm:cxn modelId="{29968551-D6D8-468B-8487-9F3C4D60E0C6}" type="presOf" srcId="{F5FD5093-6129-427D-8E31-A89F0A2056B7}" destId="{18560CA2-831E-4D15-9DB8-615ABE2E4EC2}" srcOrd="0" destOrd="0" presId="urn:microsoft.com/office/officeart/2005/8/layout/chevron2"/>
    <dgm:cxn modelId="{2CBB5173-E543-4AD3-B5CB-6D246E3A1AB4}" srcId="{6888A481-8ECA-44BB-905A-7CEED7F5DC09}" destId="{2CA9492B-8437-4653-835B-B3E294D7909B}" srcOrd="0" destOrd="0" parTransId="{9563999C-8072-48D9-AAC4-97B6F84E9305}" sibTransId="{441629F2-4365-43B8-A65C-F96618EBEE11}"/>
    <dgm:cxn modelId="{3B79D07D-EEF3-48B7-B6CD-BC19314F945E}" srcId="{D5642BA9-44CE-4613-AD5D-A0B451DC99D6}" destId="{F5FD5093-6129-427D-8E31-A89F0A2056B7}" srcOrd="0" destOrd="0" parTransId="{58E48C8F-31FB-43AA-B0A9-CAEF18525A1F}" sibTransId="{B190503B-2743-49FA-B6D8-F6F2C3E16B1E}"/>
    <dgm:cxn modelId="{99A2A580-A4B3-493F-8C4D-EBB9B83EBF49}" type="presOf" srcId="{37E15404-5E5F-438D-9691-B6EFB43A0CFF}" destId="{CA397D0E-E4F7-4DD5-BA92-814C5B223E96}" srcOrd="0" destOrd="0" presId="urn:microsoft.com/office/officeart/2005/8/layout/chevron2"/>
    <dgm:cxn modelId="{28B2C583-C485-4AFA-9A18-741F5DC44A82}" srcId="{2CA9492B-8437-4653-835B-B3E294D7909B}" destId="{10347B7A-B8E6-4773-AFF5-2BA03CA30B0F}" srcOrd="0" destOrd="0" parTransId="{295A1383-87B1-43F1-8F83-B9F68718424E}" sibTransId="{A6F53FF9-860B-46D6-9DC7-1FEAC77E4C24}"/>
    <dgm:cxn modelId="{4F0246B3-C590-4358-B7CD-65C6CFA5230E}" srcId="{DD62E306-60E1-4FF2-AA8B-0ADEF22A8692}" destId="{37E15404-5E5F-438D-9691-B6EFB43A0CFF}" srcOrd="0" destOrd="0" parTransId="{5A964105-DEBF-4F76-9355-6F728D567B0C}" sibTransId="{AAC8E4D1-402C-43B9-8FF4-1FDFB5CF288B}"/>
    <dgm:cxn modelId="{943C61B6-86D3-40B2-A0D2-6F9EEB04502A}" type="presOf" srcId="{DD62E306-60E1-4FF2-AA8B-0ADEF22A8692}" destId="{12DB704C-1D91-4EEF-83F1-17C565504351}" srcOrd="0" destOrd="0" presId="urn:microsoft.com/office/officeart/2005/8/layout/chevron2"/>
    <dgm:cxn modelId="{7C9FEEE3-4591-4F95-8D67-2CA246D4D01B}" srcId="{6888A481-8ECA-44BB-905A-7CEED7F5DC09}" destId="{DD62E306-60E1-4FF2-AA8B-0ADEF22A8692}" srcOrd="1" destOrd="0" parTransId="{0545B701-17F8-4786-8FBD-79DC0FD36A25}" sibTransId="{CDAA31B8-8906-435F-B7A7-B0D6583E9118}"/>
    <dgm:cxn modelId="{FFE5B3ED-7132-492B-8624-A3E169097DDF}" type="presOf" srcId="{D5642BA9-44CE-4613-AD5D-A0B451DC99D6}" destId="{2A930B57-A347-4F56-AD2D-5277925508FC}" srcOrd="0" destOrd="0" presId="urn:microsoft.com/office/officeart/2005/8/layout/chevron2"/>
    <dgm:cxn modelId="{EB58A5F7-3104-4209-A6FF-5E070FD1FEBF}" type="presOf" srcId="{10347B7A-B8E6-4773-AFF5-2BA03CA30B0F}" destId="{9304298A-EDCD-4769-ACC5-A4165EC2C7F7}" srcOrd="0" destOrd="0" presId="urn:microsoft.com/office/officeart/2005/8/layout/chevron2"/>
    <dgm:cxn modelId="{A58BE9AD-F3DD-4956-B33A-28C45505F9A9}" type="presParOf" srcId="{AE066698-6FEE-47FA-8BC0-BFF96735010D}" destId="{63F6D1F1-10CD-45D4-AFAF-A59B8F7EDFEC}" srcOrd="0" destOrd="0" presId="urn:microsoft.com/office/officeart/2005/8/layout/chevron2"/>
    <dgm:cxn modelId="{A0133751-1B84-4A38-93C0-61B476101F75}" type="presParOf" srcId="{63F6D1F1-10CD-45D4-AFAF-A59B8F7EDFEC}" destId="{FB3F707D-A751-4E40-BCFA-F04788927EF1}" srcOrd="0" destOrd="0" presId="urn:microsoft.com/office/officeart/2005/8/layout/chevron2"/>
    <dgm:cxn modelId="{6840B6E7-25C3-4BFD-B048-AC3D9CD3ACED}" type="presParOf" srcId="{63F6D1F1-10CD-45D4-AFAF-A59B8F7EDFEC}" destId="{9304298A-EDCD-4769-ACC5-A4165EC2C7F7}" srcOrd="1" destOrd="0" presId="urn:microsoft.com/office/officeart/2005/8/layout/chevron2"/>
    <dgm:cxn modelId="{957E0BC3-B451-483D-B221-6F3B14EE1447}" type="presParOf" srcId="{AE066698-6FEE-47FA-8BC0-BFF96735010D}" destId="{5883B4C3-CDA8-4A8F-8DB8-5313E381F3B9}" srcOrd="1" destOrd="0" presId="urn:microsoft.com/office/officeart/2005/8/layout/chevron2"/>
    <dgm:cxn modelId="{B03E9ECA-0B00-4347-9AEA-DD8D64C4A34E}" type="presParOf" srcId="{AE066698-6FEE-47FA-8BC0-BFF96735010D}" destId="{CBFF39AA-EAD5-4641-BD44-7E62DE97BDD8}" srcOrd="2" destOrd="0" presId="urn:microsoft.com/office/officeart/2005/8/layout/chevron2"/>
    <dgm:cxn modelId="{56B46D5F-3833-4563-B37C-7E711B48D62A}" type="presParOf" srcId="{CBFF39AA-EAD5-4641-BD44-7E62DE97BDD8}" destId="{12DB704C-1D91-4EEF-83F1-17C565504351}" srcOrd="0" destOrd="0" presId="urn:microsoft.com/office/officeart/2005/8/layout/chevron2"/>
    <dgm:cxn modelId="{EE892309-AA23-4521-8640-66FF04C63500}" type="presParOf" srcId="{CBFF39AA-EAD5-4641-BD44-7E62DE97BDD8}" destId="{CA397D0E-E4F7-4DD5-BA92-814C5B223E96}" srcOrd="1" destOrd="0" presId="urn:microsoft.com/office/officeart/2005/8/layout/chevron2"/>
    <dgm:cxn modelId="{62C6681B-9812-4FB2-8212-E031E8D221B6}" type="presParOf" srcId="{AE066698-6FEE-47FA-8BC0-BFF96735010D}" destId="{F9787187-B95A-4E23-9B0A-6464F69B7630}" srcOrd="3" destOrd="0" presId="urn:microsoft.com/office/officeart/2005/8/layout/chevron2"/>
    <dgm:cxn modelId="{35C08815-63E3-466D-9F81-D5579EFB2768}" type="presParOf" srcId="{AE066698-6FEE-47FA-8BC0-BFF96735010D}" destId="{00E0C4C2-C3F6-4DFD-A84C-935B17E17FE6}" srcOrd="4" destOrd="0" presId="urn:microsoft.com/office/officeart/2005/8/layout/chevron2"/>
    <dgm:cxn modelId="{DEE9EE39-9A79-47A3-A715-B529D1C764C9}" type="presParOf" srcId="{00E0C4C2-C3F6-4DFD-A84C-935B17E17FE6}" destId="{2A930B57-A347-4F56-AD2D-5277925508FC}" srcOrd="0" destOrd="0" presId="urn:microsoft.com/office/officeart/2005/8/layout/chevron2"/>
    <dgm:cxn modelId="{8983FB2C-5035-41EB-83C7-B58133FCAB70}" type="presParOf" srcId="{00E0C4C2-C3F6-4DFD-A84C-935B17E17FE6}" destId="{18560CA2-831E-4D15-9DB8-615ABE2E4EC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88A481-8ECA-44BB-905A-7CEED7F5DC0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2CA9492B-8437-4653-835B-B3E294D7909B}">
      <dgm:prSet phldrT="[Text]"/>
      <dgm:spPr/>
      <dgm:t>
        <a:bodyPr/>
        <a:lstStyle/>
        <a:p>
          <a:r>
            <a:rPr lang="en-CA" dirty="0"/>
            <a:t>Missing values</a:t>
          </a:r>
        </a:p>
      </dgm:t>
    </dgm:pt>
    <dgm:pt modelId="{9563999C-8072-48D9-AAC4-97B6F84E9305}" type="parTrans" cxnId="{2CBB5173-E543-4AD3-B5CB-6D246E3A1AB4}">
      <dgm:prSet/>
      <dgm:spPr/>
      <dgm:t>
        <a:bodyPr/>
        <a:lstStyle/>
        <a:p>
          <a:endParaRPr lang="en-CA"/>
        </a:p>
      </dgm:t>
    </dgm:pt>
    <dgm:pt modelId="{441629F2-4365-43B8-A65C-F96618EBEE11}" type="sibTrans" cxnId="{2CBB5173-E543-4AD3-B5CB-6D246E3A1AB4}">
      <dgm:prSet/>
      <dgm:spPr/>
      <dgm:t>
        <a:bodyPr/>
        <a:lstStyle/>
        <a:p>
          <a:endParaRPr lang="en-CA"/>
        </a:p>
      </dgm:t>
    </dgm:pt>
    <dgm:pt modelId="{DD62E306-60E1-4FF2-AA8B-0ADEF22A8692}">
      <dgm:prSet phldrT="[Text]"/>
      <dgm:spPr/>
      <dgm:t>
        <a:bodyPr/>
        <a:lstStyle/>
        <a:p>
          <a:r>
            <a:rPr lang="en-CA" dirty="0"/>
            <a:t>Quick summaries</a:t>
          </a:r>
        </a:p>
      </dgm:t>
    </dgm:pt>
    <dgm:pt modelId="{0545B701-17F8-4786-8FBD-79DC0FD36A25}" type="parTrans" cxnId="{7C9FEEE3-4591-4F95-8D67-2CA246D4D01B}">
      <dgm:prSet/>
      <dgm:spPr/>
      <dgm:t>
        <a:bodyPr/>
        <a:lstStyle/>
        <a:p>
          <a:endParaRPr lang="en-CA"/>
        </a:p>
      </dgm:t>
    </dgm:pt>
    <dgm:pt modelId="{CDAA31B8-8906-435F-B7A7-B0D6583E9118}" type="sibTrans" cxnId="{7C9FEEE3-4591-4F95-8D67-2CA246D4D01B}">
      <dgm:prSet/>
      <dgm:spPr/>
      <dgm:t>
        <a:bodyPr/>
        <a:lstStyle/>
        <a:p>
          <a:endParaRPr lang="en-CA"/>
        </a:p>
      </dgm:t>
    </dgm:pt>
    <dgm:pt modelId="{10347B7A-B8E6-4773-AFF5-2BA03CA30B0F}">
      <dgm:prSet phldrT="[Text]" custT="1"/>
      <dgm:spPr/>
      <dgm:t>
        <a:bodyPr/>
        <a:lstStyle/>
        <a:p>
          <a:r>
            <a:rPr lang="en-CA" sz="1600" dirty="0"/>
            <a:t>Replaced missing values with the mean (</a:t>
          </a:r>
          <a:r>
            <a:rPr lang="en-CA" sz="1600" dirty="0" err="1"/>
            <a:t>PayloadMass</a:t>
          </a:r>
          <a:r>
            <a:rPr lang="en-CA" sz="1600" dirty="0"/>
            <a:t>)</a:t>
          </a:r>
        </a:p>
      </dgm:t>
    </dgm:pt>
    <dgm:pt modelId="{295A1383-87B1-43F1-8F83-B9F68718424E}" type="parTrans" cxnId="{28B2C583-C485-4AFA-9A18-741F5DC44A82}">
      <dgm:prSet/>
      <dgm:spPr/>
      <dgm:t>
        <a:bodyPr/>
        <a:lstStyle/>
        <a:p>
          <a:endParaRPr lang="en-CA"/>
        </a:p>
      </dgm:t>
    </dgm:pt>
    <dgm:pt modelId="{A6F53FF9-860B-46D6-9DC7-1FEAC77E4C24}" type="sibTrans" cxnId="{28B2C583-C485-4AFA-9A18-741F5DC44A82}">
      <dgm:prSet/>
      <dgm:spPr/>
      <dgm:t>
        <a:bodyPr/>
        <a:lstStyle/>
        <a:p>
          <a:endParaRPr lang="en-CA"/>
        </a:p>
      </dgm:t>
    </dgm:pt>
    <dgm:pt modelId="{37E15404-5E5F-438D-9691-B6EFB43A0CFF}">
      <dgm:prSet phldrT="[Text]" custT="1"/>
      <dgm:spPr/>
      <dgm:t>
        <a:bodyPr/>
        <a:lstStyle/>
        <a:p>
          <a:r>
            <a:rPr lang="en-CA" sz="1600" dirty="0"/>
            <a:t>Calculate number of launches for each site</a:t>
          </a:r>
        </a:p>
      </dgm:t>
    </dgm:pt>
    <dgm:pt modelId="{AAC8E4D1-402C-43B9-8FF4-1FDFB5CF288B}" type="sibTrans" cxnId="{4F0246B3-C590-4358-B7CD-65C6CFA5230E}">
      <dgm:prSet/>
      <dgm:spPr/>
      <dgm:t>
        <a:bodyPr/>
        <a:lstStyle/>
        <a:p>
          <a:endParaRPr lang="en-CA"/>
        </a:p>
      </dgm:t>
    </dgm:pt>
    <dgm:pt modelId="{5A964105-DEBF-4F76-9355-6F728D567B0C}" type="parTrans" cxnId="{4F0246B3-C590-4358-B7CD-65C6CFA5230E}">
      <dgm:prSet/>
      <dgm:spPr/>
      <dgm:t>
        <a:bodyPr/>
        <a:lstStyle/>
        <a:p>
          <a:endParaRPr lang="en-CA"/>
        </a:p>
      </dgm:t>
    </dgm:pt>
    <dgm:pt modelId="{F5FD5093-6129-427D-8E31-A89F0A2056B7}">
      <dgm:prSet phldrT="[Text]" custT="1"/>
      <dgm:spPr/>
      <dgm:t>
        <a:bodyPr/>
        <a:lstStyle/>
        <a:p>
          <a:r>
            <a:rPr lang="en-CA" sz="1600" dirty="0"/>
            <a:t>Defining target</a:t>
          </a:r>
        </a:p>
      </dgm:t>
    </dgm:pt>
    <dgm:pt modelId="{B190503B-2743-49FA-B6D8-F6F2C3E16B1E}" type="sibTrans" cxnId="{3B79D07D-EEF3-48B7-B6CD-BC19314F945E}">
      <dgm:prSet/>
      <dgm:spPr/>
      <dgm:t>
        <a:bodyPr/>
        <a:lstStyle/>
        <a:p>
          <a:endParaRPr lang="en-CA"/>
        </a:p>
      </dgm:t>
    </dgm:pt>
    <dgm:pt modelId="{58E48C8F-31FB-43AA-B0A9-CAEF18525A1F}" type="parTrans" cxnId="{3B79D07D-EEF3-48B7-B6CD-BC19314F945E}">
      <dgm:prSet/>
      <dgm:spPr/>
      <dgm:t>
        <a:bodyPr/>
        <a:lstStyle/>
        <a:p>
          <a:endParaRPr lang="en-CA"/>
        </a:p>
      </dgm:t>
    </dgm:pt>
    <dgm:pt modelId="{FE767884-61FD-4C2C-9BBE-437685D66E72}">
      <dgm:prSet phldrT="[Text]" custT="1"/>
      <dgm:spPr/>
      <dgm:t>
        <a:bodyPr/>
        <a:lstStyle/>
        <a:p>
          <a:r>
            <a:rPr lang="en-CA" sz="1600" dirty="0"/>
            <a:t>Leaving as-is (</a:t>
          </a:r>
          <a:r>
            <a:rPr lang="en-CA" sz="1600" dirty="0" err="1"/>
            <a:t>LandingPad</a:t>
          </a:r>
          <a:r>
            <a:rPr lang="en-CA" sz="1600" dirty="0"/>
            <a:t>)</a:t>
          </a:r>
        </a:p>
      </dgm:t>
    </dgm:pt>
    <dgm:pt modelId="{62627E62-F646-4B4F-B2CA-2407588BD9C2}" type="parTrans" cxnId="{E90C7223-A178-4241-9BF4-6EC61B1D916A}">
      <dgm:prSet/>
      <dgm:spPr/>
      <dgm:t>
        <a:bodyPr/>
        <a:lstStyle/>
        <a:p>
          <a:endParaRPr lang="en-CA"/>
        </a:p>
      </dgm:t>
    </dgm:pt>
    <dgm:pt modelId="{9A18F233-224E-40C4-9534-D5B8F936B9BC}" type="sibTrans" cxnId="{E90C7223-A178-4241-9BF4-6EC61B1D916A}">
      <dgm:prSet/>
      <dgm:spPr/>
      <dgm:t>
        <a:bodyPr/>
        <a:lstStyle/>
        <a:p>
          <a:endParaRPr lang="en-CA"/>
        </a:p>
      </dgm:t>
    </dgm:pt>
    <dgm:pt modelId="{5C94FD1B-9C19-4116-9985-2FA440FD7BE0}">
      <dgm:prSet custT="1"/>
      <dgm:spPr/>
      <dgm:t>
        <a:bodyPr/>
        <a:lstStyle/>
        <a:p>
          <a:r>
            <a:rPr lang="en-CA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Grouped landing outcomes into success (class = 1) or failure (class = 0)</a:t>
          </a:r>
        </a:p>
      </dgm:t>
    </dgm:pt>
    <dgm:pt modelId="{569B9FC6-1517-463E-8E82-DB6BBE1662D4}" type="parTrans" cxnId="{E5A483BA-CA0D-45CB-AA78-589B82E46C97}">
      <dgm:prSet/>
      <dgm:spPr/>
      <dgm:t>
        <a:bodyPr/>
        <a:lstStyle/>
        <a:p>
          <a:endParaRPr lang="en-CA"/>
        </a:p>
      </dgm:t>
    </dgm:pt>
    <dgm:pt modelId="{F99058B1-E6F1-42E1-8A9F-B513A190E845}" type="sibTrans" cxnId="{E5A483BA-CA0D-45CB-AA78-589B82E46C97}">
      <dgm:prSet/>
      <dgm:spPr/>
      <dgm:t>
        <a:bodyPr/>
        <a:lstStyle/>
        <a:p>
          <a:endParaRPr lang="en-CA"/>
        </a:p>
      </dgm:t>
    </dgm:pt>
    <dgm:pt modelId="{89BD26FF-F71F-41A3-80BB-53898E65CCAB}">
      <dgm:prSet phldrT="[Text]" custT="1"/>
      <dgm:spPr/>
      <dgm:t>
        <a:bodyPr/>
        <a:lstStyle/>
        <a:p>
          <a:r>
            <a:rPr lang="en-CA" sz="1600" dirty="0"/>
            <a:t>Calculate the occurrences of each orbit</a:t>
          </a:r>
        </a:p>
      </dgm:t>
    </dgm:pt>
    <dgm:pt modelId="{587C13D7-EAC4-4ABF-A121-0E5D83FD1191}" type="parTrans" cxnId="{19F87F42-9179-4E0B-A05B-C2D235E3516C}">
      <dgm:prSet/>
      <dgm:spPr/>
      <dgm:t>
        <a:bodyPr/>
        <a:lstStyle/>
        <a:p>
          <a:endParaRPr lang="en-CA"/>
        </a:p>
      </dgm:t>
    </dgm:pt>
    <dgm:pt modelId="{9B422943-D16D-4595-8AB7-40066715659E}" type="sibTrans" cxnId="{19F87F42-9179-4E0B-A05B-C2D235E3516C}">
      <dgm:prSet/>
      <dgm:spPr/>
      <dgm:t>
        <a:bodyPr/>
        <a:lstStyle/>
        <a:p>
          <a:endParaRPr lang="en-CA"/>
        </a:p>
      </dgm:t>
    </dgm:pt>
    <dgm:pt modelId="{1CA07614-48CA-4D80-BBD2-680B9508BCAC}">
      <dgm:prSet phldrT="[Text]" custT="1"/>
      <dgm:spPr/>
      <dgm:t>
        <a:bodyPr/>
        <a:lstStyle/>
        <a:p>
          <a:r>
            <a:rPr lang="en-CA" sz="1600" dirty="0"/>
            <a:t>Calculate the success rates</a:t>
          </a:r>
        </a:p>
      </dgm:t>
    </dgm:pt>
    <dgm:pt modelId="{BF3C9951-B85D-4527-A9FD-2E1AAC1F61A5}" type="parTrans" cxnId="{B75F71E1-FCC7-476C-B376-12B8B99E3BBF}">
      <dgm:prSet/>
      <dgm:spPr/>
      <dgm:t>
        <a:bodyPr/>
        <a:lstStyle/>
        <a:p>
          <a:endParaRPr lang="en-CA"/>
        </a:p>
      </dgm:t>
    </dgm:pt>
    <dgm:pt modelId="{E6DEADB0-972D-4D68-B01A-1BE87B7093D2}" type="sibTrans" cxnId="{B75F71E1-FCC7-476C-B376-12B8B99E3BBF}">
      <dgm:prSet/>
      <dgm:spPr/>
      <dgm:t>
        <a:bodyPr/>
        <a:lstStyle/>
        <a:p>
          <a:endParaRPr lang="en-CA"/>
        </a:p>
      </dgm:t>
    </dgm:pt>
    <dgm:pt modelId="{AE066698-6FEE-47FA-8BC0-BFF96735010D}" type="pres">
      <dgm:prSet presAssocID="{6888A481-8ECA-44BB-905A-7CEED7F5DC09}" presName="linearFlow" presStyleCnt="0">
        <dgm:presLayoutVars>
          <dgm:dir/>
          <dgm:animLvl val="lvl"/>
          <dgm:resizeHandles val="exact"/>
        </dgm:presLayoutVars>
      </dgm:prSet>
      <dgm:spPr/>
    </dgm:pt>
    <dgm:pt modelId="{63F6D1F1-10CD-45D4-AFAF-A59B8F7EDFEC}" type="pres">
      <dgm:prSet presAssocID="{2CA9492B-8437-4653-835B-B3E294D7909B}" presName="composite" presStyleCnt="0"/>
      <dgm:spPr/>
    </dgm:pt>
    <dgm:pt modelId="{FB3F707D-A751-4E40-BCFA-F04788927EF1}" type="pres">
      <dgm:prSet presAssocID="{2CA9492B-8437-4653-835B-B3E294D7909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304298A-EDCD-4769-ACC5-A4165EC2C7F7}" type="pres">
      <dgm:prSet presAssocID="{2CA9492B-8437-4653-835B-B3E294D7909B}" presName="descendantText" presStyleLbl="alignAcc1" presStyleIdx="0" presStyleCnt="3" custLinFactNeighborX="0" custLinFactNeighborY="-116">
        <dgm:presLayoutVars>
          <dgm:bulletEnabled val="1"/>
        </dgm:presLayoutVars>
      </dgm:prSet>
      <dgm:spPr/>
    </dgm:pt>
    <dgm:pt modelId="{5883B4C3-CDA8-4A8F-8DB8-5313E381F3B9}" type="pres">
      <dgm:prSet presAssocID="{441629F2-4365-43B8-A65C-F96618EBEE11}" presName="sp" presStyleCnt="0"/>
      <dgm:spPr/>
    </dgm:pt>
    <dgm:pt modelId="{CBFF39AA-EAD5-4641-BD44-7E62DE97BDD8}" type="pres">
      <dgm:prSet presAssocID="{DD62E306-60E1-4FF2-AA8B-0ADEF22A8692}" presName="composite" presStyleCnt="0"/>
      <dgm:spPr/>
    </dgm:pt>
    <dgm:pt modelId="{12DB704C-1D91-4EEF-83F1-17C565504351}" type="pres">
      <dgm:prSet presAssocID="{DD62E306-60E1-4FF2-AA8B-0ADEF22A869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A397D0E-E4F7-4DD5-BA92-814C5B223E96}" type="pres">
      <dgm:prSet presAssocID="{DD62E306-60E1-4FF2-AA8B-0ADEF22A8692}" presName="descendantText" presStyleLbl="alignAcc1" presStyleIdx="1" presStyleCnt="3" custLinFactNeighborX="0">
        <dgm:presLayoutVars>
          <dgm:bulletEnabled val="1"/>
        </dgm:presLayoutVars>
      </dgm:prSet>
      <dgm:spPr/>
    </dgm:pt>
    <dgm:pt modelId="{F9787187-B95A-4E23-9B0A-6464F69B7630}" type="pres">
      <dgm:prSet presAssocID="{CDAA31B8-8906-435F-B7A7-B0D6583E9118}" presName="sp" presStyleCnt="0"/>
      <dgm:spPr/>
    </dgm:pt>
    <dgm:pt modelId="{70F118CD-69FA-4D89-BB50-2F4BBE862B6D}" type="pres">
      <dgm:prSet presAssocID="{F5FD5093-6129-427D-8E31-A89F0A2056B7}" presName="composite" presStyleCnt="0"/>
      <dgm:spPr/>
    </dgm:pt>
    <dgm:pt modelId="{6A176DA6-4515-44CE-B768-FE8D12A5D337}" type="pres">
      <dgm:prSet presAssocID="{F5FD5093-6129-427D-8E31-A89F0A2056B7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4704774-453E-49E4-AA56-04B86789D10C}" type="pres">
      <dgm:prSet presAssocID="{F5FD5093-6129-427D-8E31-A89F0A2056B7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9159205-0416-459E-B722-D5BCE9DEB38D}" type="presOf" srcId="{2CA9492B-8437-4653-835B-B3E294D7909B}" destId="{FB3F707D-A751-4E40-BCFA-F04788927EF1}" srcOrd="0" destOrd="0" presId="urn:microsoft.com/office/officeart/2005/8/layout/chevron2"/>
    <dgm:cxn modelId="{F92ABD09-D49F-4404-A3E4-AF70FE0E5708}" type="presOf" srcId="{F5FD5093-6129-427D-8E31-A89F0A2056B7}" destId="{6A176DA6-4515-44CE-B768-FE8D12A5D337}" srcOrd="0" destOrd="0" presId="urn:microsoft.com/office/officeart/2005/8/layout/chevron2"/>
    <dgm:cxn modelId="{E90C7223-A178-4241-9BF4-6EC61B1D916A}" srcId="{2CA9492B-8437-4653-835B-B3E294D7909B}" destId="{FE767884-61FD-4C2C-9BBE-437685D66E72}" srcOrd="1" destOrd="0" parTransId="{62627E62-F646-4B4F-B2CA-2407588BD9C2}" sibTransId="{9A18F233-224E-40C4-9534-D5B8F936B9BC}"/>
    <dgm:cxn modelId="{19F87F42-9179-4E0B-A05B-C2D235E3516C}" srcId="{DD62E306-60E1-4FF2-AA8B-0ADEF22A8692}" destId="{89BD26FF-F71F-41A3-80BB-53898E65CCAB}" srcOrd="1" destOrd="0" parTransId="{587C13D7-EAC4-4ABF-A121-0E5D83FD1191}" sibTransId="{9B422943-D16D-4595-8AB7-40066715659E}"/>
    <dgm:cxn modelId="{1A3ACE6A-109A-46D2-8EFC-6DD5D8A1A7CF}" type="presOf" srcId="{6888A481-8ECA-44BB-905A-7CEED7F5DC09}" destId="{AE066698-6FEE-47FA-8BC0-BFF96735010D}" srcOrd="0" destOrd="0" presId="urn:microsoft.com/office/officeart/2005/8/layout/chevron2"/>
    <dgm:cxn modelId="{2CBB5173-E543-4AD3-B5CB-6D246E3A1AB4}" srcId="{6888A481-8ECA-44BB-905A-7CEED7F5DC09}" destId="{2CA9492B-8437-4653-835B-B3E294D7909B}" srcOrd="0" destOrd="0" parTransId="{9563999C-8072-48D9-AAC4-97B6F84E9305}" sibTransId="{441629F2-4365-43B8-A65C-F96618EBEE11}"/>
    <dgm:cxn modelId="{3B79D07D-EEF3-48B7-B6CD-BC19314F945E}" srcId="{6888A481-8ECA-44BB-905A-7CEED7F5DC09}" destId="{F5FD5093-6129-427D-8E31-A89F0A2056B7}" srcOrd="2" destOrd="0" parTransId="{58E48C8F-31FB-43AA-B0A9-CAEF18525A1F}" sibTransId="{B190503B-2743-49FA-B6D8-F6F2C3E16B1E}"/>
    <dgm:cxn modelId="{99A2A580-A4B3-493F-8C4D-EBB9B83EBF49}" type="presOf" srcId="{37E15404-5E5F-438D-9691-B6EFB43A0CFF}" destId="{CA397D0E-E4F7-4DD5-BA92-814C5B223E96}" srcOrd="0" destOrd="0" presId="urn:microsoft.com/office/officeart/2005/8/layout/chevron2"/>
    <dgm:cxn modelId="{28B2C583-C485-4AFA-9A18-741F5DC44A82}" srcId="{2CA9492B-8437-4653-835B-B3E294D7909B}" destId="{10347B7A-B8E6-4773-AFF5-2BA03CA30B0F}" srcOrd="0" destOrd="0" parTransId="{295A1383-87B1-43F1-8F83-B9F68718424E}" sibTransId="{A6F53FF9-860B-46D6-9DC7-1FEAC77E4C24}"/>
    <dgm:cxn modelId="{4F0246B3-C590-4358-B7CD-65C6CFA5230E}" srcId="{DD62E306-60E1-4FF2-AA8B-0ADEF22A8692}" destId="{37E15404-5E5F-438D-9691-B6EFB43A0CFF}" srcOrd="0" destOrd="0" parTransId="{5A964105-DEBF-4F76-9355-6F728D567B0C}" sibTransId="{AAC8E4D1-402C-43B9-8FF4-1FDFB5CF288B}"/>
    <dgm:cxn modelId="{943C61B6-86D3-40B2-A0D2-6F9EEB04502A}" type="presOf" srcId="{DD62E306-60E1-4FF2-AA8B-0ADEF22A8692}" destId="{12DB704C-1D91-4EEF-83F1-17C565504351}" srcOrd="0" destOrd="0" presId="urn:microsoft.com/office/officeart/2005/8/layout/chevron2"/>
    <dgm:cxn modelId="{6701EEB7-5D28-4879-903E-FAE2E4128656}" type="presOf" srcId="{5C94FD1B-9C19-4116-9985-2FA440FD7BE0}" destId="{74704774-453E-49E4-AA56-04B86789D10C}" srcOrd="0" destOrd="0" presId="urn:microsoft.com/office/officeart/2005/8/layout/chevron2"/>
    <dgm:cxn modelId="{E5A483BA-CA0D-45CB-AA78-589B82E46C97}" srcId="{F5FD5093-6129-427D-8E31-A89F0A2056B7}" destId="{5C94FD1B-9C19-4116-9985-2FA440FD7BE0}" srcOrd="0" destOrd="0" parTransId="{569B9FC6-1517-463E-8E82-DB6BBE1662D4}" sibTransId="{F99058B1-E6F1-42E1-8A9F-B513A190E845}"/>
    <dgm:cxn modelId="{114A20D3-6201-438E-9937-39C8844173DD}" type="presOf" srcId="{89BD26FF-F71F-41A3-80BB-53898E65CCAB}" destId="{CA397D0E-E4F7-4DD5-BA92-814C5B223E96}" srcOrd="0" destOrd="1" presId="urn:microsoft.com/office/officeart/2005/8/layout/chevron2"/>
    <dgm:cxn modelId="{41D782DB-46E6-49CD-969F-696914B1A582}" type="presOf" srcId="{1CA07614-48CA-4D80-BBD2-680B9508BCAC}" destId="{CA397D0E-E4F7-4DD5-BA92-814C5B223E96}" srcOrd="0" destOrd="2" presId="urn:microsoft.com/office/officeart/2005/8/layout/chevron2"/>
    <dgm:cxn modelId="{B75F71E1-FCC7-476C-B376-12B8B99E3BBF}" srcId="{DD62E306-60E1-4FF2-AA8B-0ADEF22A8692}" destId="{1CA07614-48CA-4D80-BBD2-680B9508BCAC}" srcOrd="2" destOrd="0" parTransId="{BF3C9951-B85D-4527-A9FD-2E1AAC1F61A5}" sibTransId="{E6DEADB0-972D-4D68-B01A-1BE87B7093D2}"/>
    <dgm:cxn modelId="{E878A1E2-ADC6-4F06-8F98-3DAC98458A61}" type="presOf" srcId="{FE767884-61FD-4C2C-9BBE-437685D66E72}" destId="{9304298A-EDCD-4769-ACC5-A4165EC2C7F7}" srcOrd="0" destOrd="1" presId="urn:microsoft.com/office/officeart/2005/8/layout/chevron2"/>
    <dgm:cxn modelId="{7C9FEEE3-4591-4F95-8D67-2CA246D4D01B}" srcId="{6888A481-8ECA-44BB-905A-7CEED7F5DC09}" destId="{DD62E306-60E1-4FF2-AA8B-0ADEF22A8692}" srcOrd="1" destOrd="0" parTransId="{0545B701-17F8-4786-8FBD-79DC0FD36A25}" sibTransId="{CDAA31B8-8906-435F-B7A7-B0D6583E9118}"/>
    <dgm:cxn modelId="{EB58A5F7-3104-4209-A6FF-5E070FD1FEBF}" type="presOf" srcId="{10347B7A-B8E6-4773-AFF5-2BA03CA30B0F}" destId="{9304298A-EDCD-4769-ACC5-A4165EC2C7F7}" srcOrd="0" destOrd="0" presId="urn:microsoft.com/office/officeart/2005/8/layout/chevron2"/>
    <dgm:cxn modelId="{A58BE9AD-F3DD-4956-B33A-28C45505F9A9}" type="presParOf" srcId="{AE066698-6FEE-47FA-8BC0-BFF96735010D}" destId="{63F6D1F1-10CD-45D4-AFAF-A59B8F7EDFEC}" srcOrd="0" destOrd="0" presId="urn:microsoft.com/office/officeart/2005/8/layout/chevron2"/>
    <dgm:cxn modelId="{A0133751-1B84-4A38-93C0-61B476101F75}" type="presParOf" srcId="{63F6D1F1-10CD-45D4-AFAF-A59B8F7EDFEC}" destId="{FB3F707D-A751-4E40-BCFA-F04788927EF1}" srcOrd="0" destOrd="0" presId="urn:microsoft.com/office/officeart/2005/8/layout/chevron2"/>
    <dgm:cxn modelId="{6840B6E7-25C3-4BFD-B048-AC3D9CD3ACED}" type="presParOf" srcId="{63F6D1F1-10CD-45D4-AFAF-A59B8F7EDFEC}" destId="{9304298A-EDCD-4769-ACC5-A4165EC2C7F7}" srcOrd="1" destOrd="0" presId="urn:microsoft.com/office/officeart/2005/8/layout/chevron2"/>
    <dgm:cxn modelId="{957E0BC3-B451-483D-B221-6F3B14EE1447}" type="presParOf" srcId="{AE066698-6FEE-47FA-8BC0-BFF96735010D}" destId="{5883B4C3-CDA8-4A8F-8DB8-5313E381F3B9}" srcOrd="1" destOrd="0" presId="urn:microsoft.com/office/officeart/2005/8/layout/chevron2"/>
    <dgm:cxn modelId="{B03E9ECA-0B00-4347-9AEA-DD8D64C4A34E}" type="presParOf" srcId="{AE066698-6FEE-47FA-8BC0-BFF96735010D}" destId="{CBFF39AA-EAD5-4641-BD44-7E62DE97BDD8}" srcOrd="2" destOrd="0" presId="urn:microsoft.com/office/officeart/2005/8/layout/chevron2"/>
    <dgm:cxn modelId="{56B46D5F-3833-4563-B37C-7E711B48D62A}" type="presParOf" srcId="{CBFF39AA-EAD5-4641-BD44-7E62DE97BDD8}" destId="{12DB704C-1D91-4EEF-83F1-17C565504351}" srcOrd="0" destOrd="0" presId="urn:microsoft.com/office/officeart/2005/8/layout/chevron2"/>
    <dgm:cxn modelId="{EE892309-AA23-4521-8640-66FF04C63500}" type="presParOf" srcId="{CBFF39AA-EAD5-4641-BD44-7E62DE97BDD8}" destId="{CA397D0E-E4F7-4DD5-BA92-814C5B223E96}" srcOrd="1" destOrd="0" presId="urn:microsoft.com/office/officeart/2005/8/layout/chevron2"/>
    <dgm:cxn modelId="{62C6681B-9812-4FB2-8212-E031E8D221B6}" type="presParOf" srcId="{AE066698-6FEE-47FA-8BC0-BFF96735010D}" destId="{F9787187-B95A-4E23-9B0A-6464F69B7630}" srcOrd="3" destOrd="0" presId="urn:microsoft.com/office/officeart/2005/8/layout/chevron2"/>
    <dgm:cxn modelId="{AD77CF7A-FE7B-4A0A-96EE-4BAF44697602}" type="presParOf" srcId="{AE066698-6FEE-47FA-8BC0-BFF96735010D}" destId="{70F118CD-69FA-4D89-BB50-2F4BBE862B6D}" srcOrd="4" destOrd="0" presId="urn:microsoft.com/office/officeart/2005/8/layout/chevron2"/>
    <dgm:cxn modelId="{28E6DB93-BA62-48AE-8A1C-285E46685D83}" type="presParOf" srcId="{70F118CD-69FA-4D89-BB50-2F4BBE862B6D}" destId="{6A176DA6-4515-44CE-B768-FE8D12A5D337}" srcOrd="0" destOrd="0" presId="urn:microsoft.com/office/officeart/2005/8/layout/chevron2"/>
    <dgm:cxn modelId="{96A3CF1A-1152-4263-B038-13472F5F58A4}" type="presParOf" srcId="{70F118CD-69FA-4D89-BB50-2F4BBE862B6D}" destId="{74704774-453E-49E4-AA56-04B86789D1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5739D4-3438-4457-8B1E-D4905E2E9E0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35EB75C-0ED8-47E4-AE8A-75687E39BADB}">
      <dgm:prSet phldrT="[Text]"/>
      <dgm:spPr/>
      <dgm:t>
        <a:bodyPr/>
        <a:lstStyle/>
        <a:p>
          <a:r>
            <a:rPr lang="en-CA" dirty="0"/>
            <a:t>Classification model building</a:t>
          </a:r>
        </a:p>
      </dgm:t>
    </dgm:pt>
    <dgm:pt modelId="{3A58DA66-184E-4BD5-898C-FBD76D66662D}" type="parTrans" cxnId="{B6E0A48A-83DF-49BA-8CEC-455EBC00BCA4}">
      <dgm:prSet/>
      <dgm:spPr/>
      <dgm:t>
        <a:bodyPr/>
        <a:lstStyle/>
        <a:p>
          <a:endParaRPr lang="en-CA"/>
        </a:p>
      </dgm:t>
    </dgm:pt>
    <dgm:pt modelId="{F69BCCF6-865F-4063-81FD-E4C927D9ABFB}" type="sibTrans" cxnId="{B6E0A48A-83DF-49BA-8CEC-455EBC00BCA4}">
      <dgm:prSet/>
      <dgm:spPr/>
      <dgm:t>
        <a:bodyPr/>
        <a:lstStyle/>
        <a:p>
          <a:endParaRPr lang="en-CA"/>
        </a:p>
      </dgm:t>
    </dgm:pt>
    <dgm:pt modelId="{55691338-1662-4AFB-9979-AFB3AD4462F6}">
      <dgm:prSet phldrT="[Text]"/>
      <dgm:spPr/>
      <dgm:t>
        <a:bodyPr/>
        <a:lstStyle/>
        <a:p>
          <a:r>
            <a:rPr lang="en-CA" dirty="0"/>
            <a:t>Cross Validation with hyperparameter tuning</a:t>
          </a:r>
        </a:p>
      </dgm:t>
    </dgm:pt>
    <dgm:pt modelId="{3CCEC870-6B18-4DF7-80BB-FB9FF8DE8B9D}" type="parTrans" cxnId="{C8E970A7-6AA5-4263-A29C-6502F9A31B77}">
      <dgm:prSet/>
      <dgm:spPr/>
      <dgm:t>
        <a:bodyPr/>
        <a:lstStyle/>
        <a:p>
          <a:endParaRPr lang="en-CA"/>
        </a:p>
      </dgm:t>
    </dgm:pt>
    <dgm:pt modelId="{5A2B9874-64D7-4E47-9429-AFEE81CD626C}" type="sibTrans" cxnId="{C8E970A7-6AA5-4263-A29C-6502F9A31B77}">
      <dgm:prSet/>
      <dgm:spPr/>
      <dgm:t>
        <a:bodyPr/>
        <a:lstStyle/>
        <a:p>
          <a:endParaRPr lang="en-CA"/>
        </a:p>
      </dgm:t>
    </dgm:pt>
    <dgm:pt modelId="{0F5D581E-FE27-4D37-9527-68A6FD1013AF}">
      <dgm:prSet phldrT="[Text]"/>
      <dgm:spPr/>
      <dgm:t>
        <a:bodyPr/>
        <a:lstStyle/>
        <a:p>
          <a:r>
            <a:rPr lang="en-CA" dirty="0"/>
            <a:t>Model evaluation using accuracy score</a:t>
          </a:r>
        </a:p>
      </dgm:t>
    </dgm:pt>
    <dgm:pt modelId="{6CA6C3ED-FF76-414C-B5C1-FE1602646326}" type="parTrans" cxnId="{420BCBCD-2722-4B84-8CBB-863BF67D4FDB}">
      <dgm:prSet/>
      <dgm:spPr/>
      <dgm:t>
        <a:bodyPr/>
        <a:lstStyle/>
        <a:p>
          <a:endParaRPr lang="en-CA"/>
        </a:p>
      </dgm:t>
    </dgm:pt>
    <dgm:pt modelId="{EC9BA9D2-616B-41F7-8C53-613E06335E93}" type="sibTrans" cxnId="{420BCBCD-2722-4B84-8CBB-863BF67D4FDB}">
      <dgm:prSet/>
      <dgm:spPr/>
      <dgm:t>
        <a:bodyPr/>
        <a:lstStyle/>
        <a:p>
          <a:endParaRPr lang="en-CA"/>
        </a:p>
      </dgm:t>
    </dgm:pt>
    <dgm:pt modelId="{45484248-AEBB-4E18-A4C5-CDA5A1BFD3E8}">
      <dgm:prSet phldrT="[Text]"/>
      <dgm:spPr/>
      <dgm:t>
        <a:bodyPr/>
        <a:lstStyle/>
        <a:p>
          <a:r>
            <a:rPr lang="en-CA" dirty="0"/>
            <a:t>Splitting the data set</a:t>
          </a:r>
        </a:p>
      </dgm:t>
    </dgm:pt>
    <dgm:pt modelId="{9302A3BD-7070-4F80-9434-30054CA98496}" type="parTrans" cxnId="{BF0018C3-270A-41E4-B05F-48D6B706D185}">
      <dgm:prSet/>
      <dgm:spPr/>
      <dgm:t>
        <a:bodyPr/>
        <a:lstStyle/>
        <a:p>
          <a:endParaRPr lang="en-CA"/>
        </a:p>
      </dgm:t>
    </dgm:pt>
    <dgm:pt modelId="{718DABFF-D5B6-44B1-AA08-B0A11BEE7512}" type="sibTrans" cxnId="{BF0018C3-270A-41E4-B05F-48D6B706D185}">
      <dgm:prSet/>
      <dgm:spPr/>
      <dgm:t>
        <a:bodyPr/>
        <a:lstStyle/>
        <a:p>
          <a:endParaRPr lang="en-CA"/>
        </a:p>
      </dgm:t>
    </dgm:pt>
    <dgm:pt modelId="{EECAD39D-9597-4F19-B715-E75D62D7B842}" type="pres">
      <dgm:prSet presAssocID="{C35739D4-3438-4457-8B1E-D4905E2E9E00}" presName="outerComposite" presStyleCnt="0">
        <dgm:presLayoutVars>
          <dgm:chMax val="5"/>
          <dgm:dir/>
          <dgm:resizeHandles val="exact"/>
        </dgm:presLayoutVars>
      </dgm:prSet>
      <dgm:spPr/>
    </dgm:pt>
    <dgm:pt modelId="{7612AE80-1931-4590-989D-BF82AD3C684E}" type="pres">
      <dgm:prSet presAssocID="{C35739D4-3438-4457-8B1E-D4905E2E9E00}" presName="dummyMaxCanvas" presStyleCnt="0">
        <dgm:presLayoutVars/>
      </dgm:prSet>
      <dgm:spPr/>
    </dgm:pt>
    <dgm:pt modelId="{24FA8F7E-BBA3-4CC5-9C73-177848F0C90B}" type="pres">
      <dgm:prSet presAssocID="{C35739D4-3438-4457-8B1E-D4905E2E9E00}" presName="FourNodes_1" presStyleLbl="node1" presStyleIdx="0" presStyleCnt="4">
        <dgm:presLayoutVars>
          <dgm:bulletEnabled val="1"/>
        </dgm:presLayoutVars>
      </dgm:prSet>
      <dgm:spPr/>
    </dgm:pt>
    <dgm:pt modelId="{483441BF-0C27-4076-87B2-10E63A482F92}" type="pres">
      <dgm:prSet presAssocID="{C35739D4-3438-4457-8B1E-D4905E2E9E00}" presName="FourNodes_2" presStyleLbl="node1" presStyleIdx="1" presStyleCnt="4">
        <dgm:presLayoutVars>
          <dgm:bulletEnabled val="1"/>
        </dgm:presLayoutVars>
      </dgm:prSet>
      <dgm:spPr/>
    </dgm:pt>
    <dgm:pt modelId="{512F753F-C0E7-4403-A41F-EE47D63D256C}" type="pres">
      <dgm:prSet presAssocID="{C35739D4-3438-4457-8B1E-D4905E2E9E00}" presName="FourNodes_3" presStyleLbl="node1" presStyleIdx="2" presStyleCnt="4">
        <dgm:presLayoutVars>
          <dgm:bulletEnabled val="1"/>
        </dgm:presLayoutVars>
      </dgm:prSet>
      <dgm:spPr/>
    </dgm:pt>
    <dgm:pt modelId="{23BCF5C3-FD7F-4F4F-8884-27C42C131EDA}" type="pres">
      <dgm:prSet presAssocID="{C35739D4-3438-4457-8B1E-D4905E2E9E00}" presName="FourNodes_4" presStyleLbl="node1" presStyleIdx="3" presStyleCnt="4">
        <dgm:presLayoutVars>
          <dgm:bulletEnabled val="1"/>
        </dgm:presLayoutVars>
      </dgm:prSet>
      <dgm:spPr/>
    </dgm:pt>
    <dgm:pt modelId="{D8708675-B286-4718-A54E-D5CE10ED53FB}" type="pres">
      <dgm:prSet presAssocID="{C35739D4-3438-4457-8B1E-D4905E2E9E00}" presName="FourConn_1-2" presStyleLbl="fgAccFollowNode1" presStyleIdx="0" presStyleCnt="3">
        <dgm:presLayoutVars>
          <dgm:bulletEnabled val="1"/>
        </dgm:presLayoutVars>
      </dgm:prSet>
      <dgm:spPr/>
    </dgm:pt>
    <dgm:pt modelId="{903569B4-BD75-4A93-8911-6AC6C640ED4C}" type="pres">
      <dgm:prSet presAssocID="{C35739D4-3438-4457-8B1E-D4905E2E9E00}" presName="FourConn_2-3" presStyleLbl="fgAccFollowNode1" presStyleIdx="1" presStyleCnt="3">
        <dgm:presLayoutVars>
          <dgm:bulletEnabled val="1"/>
        </dgm:presLayoutVars>
      </dgm:prSet>
      <dgm:spPr/>
    </dgm:pt>
    <dgm:pt modelId="{0B608B24-0EC7-4872-B628-83DDF886CDD0}" type="pres">
      <dgm:prSet presAssocID="{C35739D4-3438-4457-8B1E-D4905E2E9E00}" presName="FourConn_3-4" presStyleLbl="fgAccFollowNode1" presStyleIdx="2" presStyleCnt="3">
        <dgm:presLayoutVars>
          <dgm:bulletEnabled val="1"/>
        </dgm:presLayoutVars>
      </dgm:prSet>
      <dgm:spPr/>
    </dgm:pt>
    <dgm:pt modelId="{207C4617-0929-4A39-B099-52C92A5B8D87}" type="pres">
      <dgm:prSet presAssocID="{C35739D4-3438-4457-8B1E-D4905E2E9E00}" presName="FourNodes_1_text" presStyleLbl="node1" presStyleIdx="3" presStyleCnt="4">
        <dgm:presLayoutVars>
          <dgm:bulletEnabled val="1"/>
        </dgm:presLayoutVars>
      </dgm:prSet>
      <dgm:spPr/>
    </dgm:pt>
    <dgm:pt modelId="{334C9B60-0510-4C3E-A52E-A2C4D55F522C}" type="pres">
      <dgm:prSet presAssocID="{C35739D4-3438-4457-8B1E-D4905E2E9E00}" presName="FourNodes_2_text" presStyleLbl="node1" presStyleIdx="3" presStyleCnt="4">
        <dgm:presLayoutVars>
          <dgm:bulletEnabled val="1"/>
        </dgm:presLayoutVars>
      </dgm:prSet>
      <dgm:spPr/>
    </dgm:pt>
    <dgm:pt modelId="{B0344A81-7CE0-4EB0-AFE1-6E7FB14031E7}" type="pres">
      <dgm:prSet presAssocID="{C35739D4-3438-4457-8B1E-D4905E2E9E00}" presName="FourNodes_3_text" presStyleLbl="node1" presStyleIdx="3" presStyleCnt="4">
        <dgm:presLayoutVars>
          <dgm:bulletEnabled val="1"/>
        </dgm:presLayoutVars>
      </dgm:prSet>
      <dgm:spPr/>
    </dgm:pt>
    <dgm:pt modelId="{BBB39949-BCB9-43FE-A2F8-5AC53FE60776}" type="pres">
      <dgm:prSet presAssocID="{C35739D4-3438-4457-8B1E-D4905E2E9E0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931C521-CFD5-4B27-B357-2C7558DF969F}" type="presOf" srcId="{0F5D581E-FE27-4D37-9527-68A6FD1013AF}" destId="{BBB39949-BCB9-43FE-A2F8-5AC53FE60776}" srcOrd="1" destOrd="0" presId="urn:microsoft.com/office/officeart/2005/8/layout/vProcess5"/>
    <dgm:cxn modelId="{40103138-5F17-4EDF-A4F7-B43D72CDCB2B}" type="presOf" srcId="{55691338-1662-4AFB-9979-AFB3AD4462F6}" destId="{B0344A81-7CE0-4EB0-AFE1-6E7FB14031E7}" srcOrd="1" destOrd="0" presId="urn:microsoft.com/office/officeart/2005/8/layout/vProcess5"/>
    <dgm:cxn modelId="{3C872C3D-575A-4BE2-BF3C-972A6F58BB4F}" type="presOf" srcId="{45484248-AEBB-4E18-A4C5-CDA5A1BFD3E8}" destId="{334C9B60-0510-4C3E-A52E-A2C4D55F522C}" srcOrd="1" destOrd="0" presId="urn:microsoft.com/office/officeart/2005/8/layout/vProcess5"/>
    <dgm:cxn modelId="{B4BDDB4C-C5C3-4573-AC44-3A34312C44B7}" type="presOf" srcId="{45484248-AEBB-4E18-A4C5-CDA5A1BFD3E8}" destId="{483441BF-0C27-4076-87B2-10E63A482F92}" srcOrd="0" destOrd="0" presId="urn:microsoft.com/office/officeart/2005/8/layout/vProcess5"/>
    <dgm:cxn modelId="{4507CE78-1538-4E52-A7AD-A792AEF7168B}" type="presOf" srcId="{D35EB75C-0ED8-47E4-AE8A-75687E39BADB}" destId="{207C4617-0929-4A39-B099-52C92A5B8D87}" srcOrd="1" destOrd="0" presId="urn:microsoft.com/office/officeart/2005/8/layout/vProcess5"/>
    <dgm:cxn modelId="{B6E0A48A-83DF-49BA-8CEC-455EBC00BCA4}" srcId="{C35739D4-3438-4457-8B1E-D4905E2E9E00}" destId="{D35EB75C-0ED8-47E4-AE8A-75687E39BADB}" srcOrd="0" destOrd="0" parTransId="{3A58DA66-184E-4BD5-898C-FBD76D66662D}" sibTransId="{F69BCCF6-865F-4063-81FD-E4C927D9ABFB}"/>
    <dgm:cxn modelId="{3D4F9891-40D9-4124-B312-C0C804880538}" type="presOf" srcId="{0F5D581E-FE27-4D37-9527-68A6FD1013AF}" destId="{23BCF5C3-FD7F-4F4F-8884-27C42C131EDA}" srcOrd="0" destOrd="0" presId="urn:microsoft.com/office/officeart/2005/8/layout/vProcess5"/>
    <dgm:cxn modelId="{C8E970A7-6AA5-4263-A29C-6502F9A31B77}" srcId="{C35739D4-3438-4457-8B1E-D4905E2E9E00}" destId="{55691338-1662-4AFB-9979-AFB3AD4462F6}" srcOrd="2" destOrd="0" parTransId="{3CCEC870-6B18-4DF7-80BB-FB9FF8DE8B9D}" sibTransId="{5A2B9874-64D7-4E47-9429-AFEE81CD626C}"/>
    <dgm:cxn modelId="{6C73AEA9-9EAB-4B84-8709-9785BF74136B}" type="presOf" srcId="{55691338-1662-4AFB-9979-AFB3AD4462F6}" destId="{512F753F-C0E7-4403-A41F-EE47D63D256C}" srcOrd="0" destOrd="0" presId="urn:microsoft.com/office/officeart/2005/8/layout/vProcess5"/>
    <dgm:cxn modelId="{6B549FB9-F5D9-4048-8DB2-351FD5AEB0D3}" type="presOf" srcId="{5A2B9874-64D7-4E47-9429-AFEE81CD626C}" destId="{0B608B24-0EC7-4872-B628-83DDF886CDD0}" srcOrd="0" destOrd="0" presId="urn:microsoft.com/office/officeart/2005/8/layout/vProcess5"/>
    <dgm:cxn modelId="{E65E8ABE-D00E-4C1B-867D-7EA94944E943}" type="presOf" srcId="{718DABFF-D5B6-44B1-AA08-B0A11BEE7512}" destId="{903569B4-BD75-4A93-8911-6AC6C640ED4C}" srcOrd="0" destOrd="0" presId="urn:microsoft.com/office/officeart/2005/8/layout/vProcess5"/>
    <dgm:cxn modelId="{BF0018C3-270A-41E4-B05F-48D6B706D185}" srcId="{C35739D4-3438-4457-8B1E-D4905E2E9E00}" destId="{45484248-AEBB-4E18-A4C5-CDA5A1BFD3E8}" srcOrd="1" destOrd="0" parTransId="{9302A3BD-7070-4F80-9434-30054CA98496}" sibTransId="{718DABFF-D5B6-44B1-AA08-B0A11BEE7512}"/>
    <dgm:cxn modelId="{420BCBCD-2722-4B84-8CBB-863BF67D4FDB}" srcId="{C35739D4-3438-4457-8B1E-D4905E2E9E00}" destId="{0F5D581E-FE27-4D37-9527-68A6FD1013AF}" srcOrd="3" destOrd="0" parTransId="{6CA6C3ED-FF76-414C-B5C1-FE1602646326}" sibTransId="{EC9BA9D2-616B-41F7-8C53-613E06335E93}"/>
    <dgm:cxn modelId="{DC3EA7D2-7EC2-414C-BD7A-1451A8352A5E}" type="presOf" srcId="{D35EB75C-0ED8-47E4-AE8A-75687E39BADB}" destId="{24FA8F7E-BBA3-4CC5-9C73-177848F0C90B}" srcOrd="0" destOrd="0" presId="urn:microsoft.com/office/officeart/2005/8/layout/vProcess5"/>
    <dgm:cxn modelId="{68652AEF-98D2-465C-9CA9-A782D0364379}" type="presOf" srcId="{C35739D4-3438-4457-8B1E-D4905E2E9E00}" destId="{EECAD39D-9597-4F19-B715-E75D62D7B842}" srcOrd="0" destOrd="0" presId="urn:microsoft.com/office/officeart/2005/8/layout/vProcess5"/>
    <dgm:cxn modelId="{51D8A0EF-16BA-458E-B99D-4F8435AB9353}" type="presOf" srcId="{F69BCCF6-865F-4063-81FD-E4C927D9ABFB}" destId="{D8708675-B286-4718-A54E-D5CE10ED53FB}" srcOrd="0" destOrd="0" presId="urn:microsoft.com/office/officeart/2005/8/layout/vProcess5"/>
    <dgm:cxn modelId="{EF8E2431-A70B-45AB-A9C4-6AC6FEFC7941}" type="presParOf" srcId="{EECAD39D-9597-4F19-B715-E75D62D7B842}" destId="{7612AE80-1931-4590-989D-BF82AD3C684E}" srcOrd="0" destOrd="0" presId="urn:microsoft.com/office/officeart/2005/8/layout/vProcess5"/>
    <dgm:cxn modelId="{6510B19A-37AE-41EE-84A3-4DD730864A2E}" type="presParOf" srcId="{EECAD39D-9597-4F19-B715-E75D62D7B842}" destId="{24FA8F7E-BBA3-4CC5-9C73-177848F0C90B}" srcOrd="1" destOrd="0" presId="urn:microsoft.com/office/officeart/2005/8/layout/vProcess5"/>
    <dgm:cxn modelId="{6C0E0810-F75D-4CFC-A8A7-E5B218785844}" type="presParOf" srcId="{EECAD39D-9597-4F19-B715-E75D62D7B842}" destId="{483441BF-0C27-4076-87B2-10E63A482F92}" srcOrd="2" destOrd="0" presId="urn:microsoft.com/office/officeart/2005/8/layout/vProcess5"/>
    <dgm:cxn modelId="{BCB362C1-19B5-4A70-9B2C-0F600104F562}" type="presParOf" srcId="{EECAD39D-9597-4F19-B715-E75D62D7B842}" destId="{512F753F-C0E7-4403-A41F-EE47D63D256C}" srcOrd="3" destOrd="0" presId="urn:microsoft.com/office/officeart/2005/8/layout/vProcess5"/>
    <dgm:cxn modelId="{6CEFCFBB-5E2F-491E-A555-986F6714ED2A}" type="presParOf" srcId="{EECAD39D-9597-4F19-B715-E75D62D7B842}" destId="{23BCF5C3-FD7F-4F4F-8884-27C42C131EDA}" srcOrd="4" destOrd="0" presId="urn:microsoft.com/office/officeart/2005/8/layout/vProcess5"/>
    <dgm:cxn modelId="{3FDD97D2-F7D8-458E-A609-04B4B2DAF370}" type="presParOf" srcId="{EECAD39D-9597-4F19-B715-E75D62D7B842}" destId="{D8708675-B286-4718-A54E-D5CE10ED53FB}" srcOrd="5" destOrd="0" presId="urn:microsoft.com/office/officeart/2005/8/layout/vProcess5"/>
    <dgm:cxn modelId="{5EFEDE6A-761E-4EAC-B648-5450919F4BBA}" type="presParOf" srcId="{EECAD39D-9597-4F19-B715-E75D62D7B842}" destId="{903569B4-BD75-4A93-8911-6AC6C640ED4C}" srcOrd="6" destOrd="0" presId="urn:microsoft.com/office/officeart/2005/8/layout/vProcess5"/>
    <dgm:cxn modelId="{F697BFD2-68C9-4830-B34C-AC7347483261}" type="presParOf" srcId="{EECAD39D-9597-4F19-B715-E75D62D7B842}" destId="{0B608B24-0EC7-4872-B628-83DDF886CDD0}" srcOrd="7" destOrd="0" presId="urn:microsoft.com/office/officeart/2005/8/layout/vProcess5"/>
    <dgm:cxn modelId="{9B97B666-DEE8-46E7-A493-9E18ACFBAAB8}" type="presParOf" srcId="{EECAD39D-9597-4F19-B715-E75D62D7B842}" destId="{207C4617-0929-4A39-B099-52C92A5B8D87}" srcOrd="8" destOrd="0" presId="urn:microsoft.com/office/officeart/2005/8/layout/vProcess5"/>
    <dgm:cxn modelId="{B406D4D3-6974-4981-AA92-4939E12AC833}" type="presParOf" srcId="{EECAD39D-9597-4F19-B715-E75D62D7B842}" destId="{334C9B60-0510-4C3E-A52E-A2C4D55F522C}" srcOrd="9" destOrd="0" presId="urn:microsoft.com/office/officeart/2005/8/layout/vProcess5"/>
    <dgm:cxn modelId="{BA51A58E-8B78-4248-BDAE-DFE3F51AA7B5}" type="presParOf" srcId="{EECAD39D-9597-4F19-B715-E75D62D7B842}" destId="{B0344A81-7CE0-4EB0-AFE1-6E7FB14031E7}" srcOrd="10" destOrd="0" presId="urn:microsoft.com/office/officeart/2005/8/layout/vProcess5"/>
    <dgm:cxn modelId="{0159138B-B676-40C2-9CDB-2EEF19866795}" type="presParOf" srcId="{EECAD39D-9597-4F19-B715-E75D62D7B842}" destId="{BBB39949-BCB9-43FE-A2F8-5AC53FE6077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2CE1D-8A98-45A5-A935-C3D8D1B91EB4}">
      <dsp:nvSpPr>
        <dsp:cNvPr id="0" name=""/>
        <dsp:cNvSpPr/>
      </dsp:nvSpPr>
      <dsp:spPr>
        <a:xfrm>
          <a:off x="1461705" y="1609"/>
          <a:ext cx="1545505" cy="772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SpaceX API</a:t>
          </a:r>
        </a:p>
      </dsp:txBody>
      <dsp:txXfrm>
        <a:off x="1484338" y="24242"/>
        <a:ext cx="1500239" cy="727486"/>
      </dsp:txXfrm>
    </dsp:sp>
    <dsp:sp modelId="{352ECBB0-49F2-464F-A351-79EECBAE7CE3}">
      <dsp:nvSpPr>
        <dsp:cNvPr id="0" name=""/>
        <dsp:cNvSpPr/>
      </dsp:nvSpPr>
      <dsp:spPr>
        <a:xfrm>
          <a:off x="1616256" y="774361"/>
          <a:ext cx="154550" cy="579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9564"/>
              </a:lnTo>
              <a:lnTo>
                <a:pt x="154550" y="5795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40F86E-50AA-4B30-A876-623EFDE77562}">
      <dsp:nvSpPr>
        <dsp:cNvPr id="0" name=""/>
        <dsp:cNvSpPr/>
      </dsp:nvSpPr>
      <dsp:spPr>
        <a:xfrm>
          <a:off x="1770806" y="967549"/>
          <a:ext cx="1236404" cy="772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Rocket Type</a:t>
          </a:r>
        </a:p>
      </dsp:txBody>
      <dsp:txXfrm>
        <a:off x="1793439" y="990182"/>
        <a:ext cx="1191138" cy="727486"/>
      </dsp:txXfrm>
    </dsp:sp>
    <dsp:sp modelId="{677A970D-4D17-4A7A-9AE3-EB14DAC8A057}">
      <dsp:nvSpPr>
        <dsp:cNvPr id="0" name=""/>
        <dsp:cNvSpPr/>
      </dsp:nvSpPr>
      <dsp:spPr>
        <a:xfrm>
          <a:off x="1616256" y="774361"/>
          <a:ext cx="154550" cy="15455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505"/>
              </a:lnTo>
              <a:lnTo>
                <a:pt x="154550" y="15455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37613-3153-4964-BABB-7200EC2DC1A3}">
      <dsp:nvSpPr>
        <dsp:cNvPr id="0" name=""/>
        <dsp:cNvSpPr/>
      </dsp:nvSpPr>
      <dsp:spPr>
        <a:xfrm>
          <a:off x="1770806" y="1933490"/>
          <a:ext cx="1236404" cy="772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Launch Site Coordinates</a:t>
          </a:r>
        </a:p>
      </dsp:txBody>
      <dsp:txXfrm>
        <a:off x="1793439" y="1956123"/>
        <a:ext cx="1191138" cy="727486"/>
      </dsp:txXfrm>
    </dsp:sp>
    <dsp:sp modelId="{0D0683A3-0527-49B7-A9AF-063AF347B22D}">
      <dsp:nvSpPr>
        <dsp:cNvPr id="0" name=""/>
        <dsp:cNvSpPr/>
      </dsp:nvSpPr>
      <dsp:spPr>
        <a:xfrm>
          <a:off x="1616256" y="774361"/>
          <a:ext cx="154550" cy="2511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1445"/>
              </a:lnTo>
              <a:lnTo>
                <a:pt x="154550" y="251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6772CF-4FF8-4319-B71F-F5F110151A79}">
      <dsp:nvSpPr>
        <dsp:cNvPr id="0" name=""/>
        <dsp:cNvSpPr/>
      </dsp:nvSpPr>
      <dsp:spPr>
        <a:xfrm>
          <a:off x="1770806" y="2899431"/>
          <a:ext cx="1236404" cy="772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Payload Mass</a:t>
          </a:r>
        </a:p>
      </dsp:txBody>
      <dsp:txXfrm>
        <a:off x="1793439" y="2922064"/>
        <a:ext cx="1191138" cy="727486"/>
      </dsp:txXfrm>
    </dsp:sp>
    <dsp:sp modelId="{D1D858C2-0896-4038-9A16-C1A808371C91}">
      <dsp:nvSpPr>
        <dsp:cNvPr id="0" name=""/>
        <dsp:cNvSpPr/>
      </dsp:nvSpPr>
      <dsp:spPr>
        <a:xfrm>
          <a:off x="1616256" y="774361"/>
          <a:ext cx="154550" cy="3477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7386"/>
              </a:lnTo>
              <a:lnTo>
                <a:pt x="154550" y="34773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AF8FC-7DCE-4F00-87D9-95B3F99BC0C2}">
      <dsp:nvSpPr>
        <dsp:cNvPr id="0" name=""/>
        <dsp:cNvSpPr/>
      </dsp:nvSpPr>
      <dsp:spPr>
        <a:xfrm>
          <a:off x="1770806" y="3865372"/>
          <a:ext cx="1236404" cy="772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Outcome</a:t>
          </a:r>
        </a:p>
      </dsp:txBody>
      <dsp:txXfrm>
        <a:off x="1793439" y="3888005"/>
        <a:ext cx="1191138" cy="727486"/>
      </dsp:txXfrm>
    </dsp:sp>
    <dsp:sp modelId="{734459E6-585C-44E9-8EBA-7C690076EBFA}">
      <dsp:nvSpPr>
        <dsp:cNvPr id="0" name=""/>
        <dsp:cNvSpPr/>
      </dsp:nvSpPr>
      <dsp:spPr>
        <a:xfrm>
          <a:off x="3393587" y="1609"/>
          <a:ext cx="1545505" cy="772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Wikipedia</a:t>
          </a:r>
        </a:p>
      </dsp:txBody>
      <dsp:txXfrm>
        <a:off x="3416220" y="24242"/>
        <a:ext cx="1500239" cy="727486"/>
      </dsp:txXfrm>
    </dsp:sp>
    <dsp:sp modelId="{7E21A10F-6C5F-40F5-AD3D-DBFBF474F4D1}">
      <dsp:nvSpPr>
        <dsp:cNvPr id="0" name=""/>
        <dsp:cNvSpPr/>
      </dsp:nvSpPr>
      <dsp:spPr>
        <a:xfrm>
          <a:off x="3548137" y="774361"/>
          <a:ext cx="154550" cy="579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9564"/>
              </a:lnTo>
              <a:lnTo>
                <a:pt x="154550" y="5795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B68FB-7403-4BA5-8724-B54B6B0FA88C}">
      <dsp:nvSpPr>
        <dsp:cNvPr id="0" name=""/>
        <dsp:cNvSpPr/>
      </dsp:nvSpPr>
      <dsp:spPr>
        <a:xfrm>
          <a:off x="3702688" y="967549"/>
          <a:ext cx="1236404" cy="772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Booster Version</a:t>
          </a:r>
        </a:p>
      </dsp:txBody>
      <dsp:txXfrm>
        <a:off x="3725321" y="990182"/>
        <a:ext cx="1191138" cy="727486"/>
      </dsp:txXfrm>
    </dsp:sp>
    <dsp:sp modelId="{F79F6D46-7BF8-4DCC-B5FD-721D2BD82BDE}">
      <dsp:nvSpPr>
        <dsp:cNvPr id="0" name=""/>
        <dsp:cNvSpPr/>
      </dsp:nvSpPr>
      <dsp:spPr>
        <a:xfrm>
          <a:off x="3548137" y="774361"/>
          <a:ext cx="154550" cy="15455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505"/>
              </a:lnTo>
              <a:lnTo>
                <a:pt x="154550" y="15455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A9783-9542-44FA-A64A-7B8917547197}">
      <dsp:nvSpPr>
        <dsp:cNvPr id="0" name=""/>
        <dsp:cNvSpPr/>
      </dsp:nvSpPr>
      <dsp:spPr>
        <a:xfrm>
          <a:off x="3702688" y="1933490"/>
          <a:ext cx="1236404" cy="772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Launch Site Info</a:t>
          </a:r>
        </a:p>
      </dsp:txBody>
      <dsp:txXfrm>
        <a:off x="3725321" y="1956123"/>
        <a:ext cx="1191138" cy="727486"/>
      </dsp:txXfrm>
    </dsp:sp>
    <dsp:sp modelId="{4F5AAF6A-D78C-4A6B-BE21-9D7C1B10A2CB}">
      <dsp:nvSpPr>
        <dsp:cNvPr id="0" name=""/>
        <dsp:cNvSpPr/>
      </dsp:nvSpPr>
      <dsp:spPr>
        <a:xfrm>
          <a:off x="3548137" y="774361"/>
          <a:ext cx="154550" cy="2511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1445"/>
              </a:lnTo>
              <a:lnTo>
                <a:pt x="154550" y="25114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EE9CE2-3385-4743-809D-E3B169E93972}">
      <dsp:nvSpPr>
        <dsp:cNvPr id="0" name=""/>
        <dsp:cNvSpPr/>
      </dsp:nvSpPr>
      <dsp:spPr>
        <a:xfrm>
          <a:off x="3702688" y="2899431"/>
          <a:ext cx="1236404" cy="772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Payload Details</a:t>
          </a:r>
        </a:p>
      </dsp:txBody>
      <dsp:txXfrm>
        <a:off x="3725321" y="2922064"/>
        <a:ext cx="1191138" cy="727486"/>
      </dsp:txXfrm>
    </dsp:sp>
    <dsp:sp modelId="{865C699F-FB6F-4B40-BB13-75948E16D5FE}">
      <dsp:nvSpPr>
        <dsp:cNvPr id="0" name=""/>
        <dsp:cNvSpPr/>
      </dsp:nvSpPr>
      <dsp:spPr>
        <a:xfrm>
          <a:off x="3548137" y="774361"/>
          <a:ext cx="154550" cy="3477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7386"/>
              </a:lnTo>
              <a:lnTo>
                <a:pt x="154550" y="34773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2A837-48AA-444A-8AFA-BCC4AC6813A4}">
      <dsp:nvSpPr>
        <dsp:cNvPr id="0" name=""/>
        <dsp:cNvSpPr/>
      </dsp:nvSpPr>
      <dsp:spPr>
        <a:xfrm>
          <a:off x="3702688" y="3865372"/>
          <a:ext cx="1236404" cy="7727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Outcome</a:t>
          </a:r>
        </a:p>
      </dsp:txBody>
      <dsp:txXfrm>
        <a:off x="3725321" y="3888005"/>
        <a:ext cx="1191138" cy="7274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F707D-A751-4E40-BCFA-F04788927EF1}">
      <dsp:nvSpPr>
        <dsp:cNvPr id="0" name=""/>
        <dsp:cNvSpPr/>
      </dsp:nvSpPr>
      <dsp:spPr>
        <a:xfrm rot="5400000">
          <a:off x="-241198" y="242405"/>
          <a:ext cx="1607990" cy="11255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Call</a:t>
          </a:r>
        </a:p>
      </dsp:txBody>
      <dsp:txXfrm rot="-5400000">
        <a:off x="1" y="564004"/>
        <a:ext cx="1125593" cy="482397"/>
      </dsp:txXfrm>
    </dsp:sp>
    <dsp:sp modelId="{9304298A-EDCD-4769-ACC5-A4165EC2C7F7}">
      <dsp:nvSpPr>
        <dsp:cNvPr id="0" name=""/>
        <dsp:cNvSpPr/>
      </dsp:nvSpPr>
      <dsp:spPr>
        <a:xfrm rot="5400000">
          <a:off x="3277853" y="-2152260"/>
          <a:ext cx="1045193" cy="5349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Call the SpaceX API (</a:t>
          </a:r>
          <a:r>
            <a:rPr lang="en-CA" sz="1600" kern="1200" dirty="0" err="1"/>
            <a:t>url</a:t>
          </a:r>
          <a:r>
            <a:rPr lang="en-CA" sz="1600" kern="1200" dirty="0"/>
            <a:t>) with a get request and store the response. </a:t>
          </a:r>
        </a:p>
      </dsp:txBody>
      <dsp:txXfrm rot="-5400000">
        <a:off x="1125593" y="51022"/>
        <a:ext cx="5298691" cy="943149"/>
      </dsp:txXfrm>
    </dsp:sp>
    <dsp:sp modelId="{12DB704C-1D91-4EEF-83F1-17C565504351}">
      <dsp:nvSpPr>
        <dsp:cNvPr id="0" name=""/>
        <dsp:cNvSpPr/>
      </dsp:nvSpPr>
      <dsp:spPr>
        <a:xfrm rot="5400000">
          <a:off x="-241198" y="1656316"/>
          <a:ext cx="1607990" cy="11255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Format</a:t>
          </a:r>
        </a:p>
      </dsp:txBody>
      <dsp:txXfrm rot="-5400000">
        <a:off x="1" y="1977915"/>
        <a:ext cx="1125593" cy="482397"/>
      </dsp:txXfrm>
    </dsp:sp>
    <dsp:sp modelId="{CA397D0E-E4F7-4DD5-BA92-814C5B223E96}">
      <dsp:nvSpPr>
        <dsp:cNvPr id="0" name=""/>
        <dsp:cNvSpPr/>
      </dsp:nvSpPr>
      <dsp:spPr>
        <a:xfrm rot="5400000">
          <a:off x="3277853" y="-737142"/>
          <a:ext cx="1045193" cy="5349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Read the response JSON file into a </a:t>
          </a:r>
          <a:r>
            <a:rPr lang="en-CA" sz="1600" kern="1200" dirty="0" err="1"/>
            <a:t>dataframe</a:t>
          </a:r>
          <a:r>
            <a:rPr lang="en-CA" sz="1600" kern="1200" dirty="0"/>
            <a:t>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Convert codified data into human-readable formats. </a:t>
          </a:r>
        </a:p>
      </dsp:txBody>
      <dsp:txXfrm rot="-5400000">
        <a:off x="1125593" y="1466140"/>
        <a:ext cx="5298691" cy="943149"/>
      </dsp:txXfrm>
    </dsp:sp>
    <dsp:sp modelId="{2A930B57-A347-4F56-AD2D-5277925508FC}">
      <dsp:nvSpPr>
        <dsp:cNvPr id="0" name=""/>
        <dsp:cNvSpPr/>
      </dsp:nvSpPr>
      <dsp:spPr>
        <a:xfrm rot="5400000">
          <a:off x="-241198" y="3070227"/>
          <a:ext cx="1607990" cy="11255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 dirty="0"/>
            <a:t>Clean-up</a:t>
          </a:r>
        </a:p>
      </dsp:txBody>
      <dsp:txXfrm rot="-5400000">
        <a:off x="1" y="3391826"/>
        <a:ext cx="1125593" cy="482397"/>
      </dsp:txXfrm>
    </dsp:sp>
    <dsp:sp modelId="{18560CA2-831E-4D15-9DB8-615ABE2E4EC2}">
      <dsp:nvSpPr>
        <dsp:cNvPr id="0" name=""/>
        <dsp:cNvSpPr/>
      </dsp:nvSpPr>
      <dsp:spPr>
        <a:xfrm rot="5400000">
          <a:off x="3277853" y="676768"/>
          <a:ext cx="1045193" cy="5349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Filter for only Falcon9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Reset flight numbers</a:t>
          </a:r>
        </a:p>
      </dsp:txBody>
      <dsp:txXfrm rot="-5400000">
        <a:off x="1125593" y="2880050"/>
        <a:ext cx="5298691" cy="943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F707D-A751-4E40-BCFA-F04788927EF1}">
      <dsp:nvSpPr>
        <dsp:cNvPr id="0" name=""/>
        <dsp:cNvSpPr/>
      </dsp:nvSpPr>
      <dsp:spPr>
        <a:xfrm rot="5400000">
          <a:off x="-241198" y="242405"/>
          <a:ext cx="1607990" cy="11255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Request</a:t>
          </a:r>
        </a:p>
      </dsp:txBody>
      <dsp:txXfrm rot="-5400000">
        <a:off x="1" y="564004"/>
        <a:ext cx="1125593" cy="482397"/>
      </dsp:txXfrm>
    </dsp:sp>
    <dsp:sp modelId="{9304298A-EDCD-4769-ACC5-A4165EC2C7F7}">
      <dsp:nvSpPr>
        <dsp:cNvPr id="0" name=""/>
        <dsp:cNvSpPr/>
      </dsp:nvSpPr>
      <dsp:spPr>
        <a:xfrm rot="5400000">
          <a:off x="3277853" y="-2152260"/>
          <a:ext cx="1045193" cy="5349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Use a get request to get the html content of the Wikipedia page </a:t>
          </a:r>
          <a:r>
            <a:rPr lang="en-US" sz="1600" kern="1200" dirty="0">
              <a:hlinkClick xmlns:r="http://schemas.openxmlformats.org/officeDocument/2006/relationships" r:id="rId1"/>
            </a:rPr>
            <a:t>List of Falcon 9 and Falcon Heavy launches</a:t>
          </a:r>
          <a:endParaRPr lang="en-CA" sz="1600" kern="1200" dirty="0"/>
        </a:p>
      </dsp:txBody>
      <dsp:txXfrm rot="-5400000">
        <a:off x="1125593" y="51022"/>
        <a:ext cx="5298691" cy="943149"/>
      </dsp:txXfrm>
    </dsp:sp>
    <dsp:sp modelId="{12DB704C-1D91-4EEF-83F1-17C565504351}">
      <dsp:nvSpPr>
        <dsp:cNvPr id="0" name=""/>
        <dsp:cNvSpPr/>
      </dsp:nvSpPr>
      <dsp:spPr>
        <a:xfrm rot="5400000">
          <a:off x="-241198" y="1656316"/>
          <a:ext cx="1607990" cy="11255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Extract</a:t>
          </a:r>
        </a:p>
      </dsp:txBody>
      <dsp:txXfrm rot="-5400000">
        <a:off x="1" y="1977915"/>
        <a:ext cx="1125593" cy="482397"/>
      </dsp:txXfrm>
    </dsp:sp>
    <dsp:sp modelId="{CA397D0E-E4F7-4DD5-BA92-814C5B223E96}">
      <dsp:nvSpPr>
        <dsp:cNvPr id="0" name=""/>
        <dsp:cNvSpPr/>
      </dsp:nvSpPr>
      <dsp:spPr>
        <a:xfrm rot="5400000">
          <a:off x="3277853" y="-737142"/>
          <a:ext cx="1045193" cy="5349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Extract the table contents using </a:t>
          </a:r>
          <a:r>
            <a:rPr lang="en-CA" sz="1600" kern="1200" dirty="0" err="1"/>
            <a:t>BeautifulSoup</a:t>
          </a:r>
          <a:r>
            <a:rPr lang="en-CA" sz="1600" kern="1200" dirty="0"/>
            <a:t>. </a:t>
          </a:r>
        </a:p>
      </dsp:txBody>
      <dsp:txXfrm rot="-5400000">
        <a:off x="1125593" y="1466140"/>
        <a:ext cx="5298691" cy="943149"/>
      </dsp:txXfrm>
    </dsp:sp>
    <dsp:sp modelId="{2A930B57-A347-4F56-AD2D-5277925508FC}">
      <dsp:nvSpPr>
        <dsp:cNvPr id="0" name=""/>
        <dsp:cNvSpPr/>
      </dsp:nvSpPr>
      <dsp:spPr>
        <a:xfrm rot="5400000">
          <a:off x="-241198" y="3070227"/>
          <a:ext cx="1607990" cy="11255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Format</a:t>
          </a:r>
        </a:p>
      </dsp:txBody>
      <dsp:txXfrm rot="-5400000">
        <a:off x="1" y="3391826"/>
        <a:ext cx="1125593" cy="482397"/>
      </dsp:txXfrm>
    </dsp:sp>
    <dsp:sp modelId="{18560CA2-831E-4D15-9DB8-615ABE2E4EC2}">
      <dsp:nvSpPr>
        <dsp:cNvPr id="0" name=""/>
        <dsp:cNvSpPr/>
      </dsp:nvSpPr>
      <dsp:spPr>
        <a:xfrm rot="5400000">
          <a:off x="3277853" y="676768"/>
          <a:ext cx="1045193" cy="5349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Parse the extracted data into a </a:t>
          </a:r>
          <a:r>
            <a:rPr lang="en-CA" sz="1600" kern="1200" dirty="0" err="1"/>
            <a:t>dataframe</a:t>
          </a:r>
          <a:r>
            <a:rPr lang="en-CA" sz="1600" kern="1200" dirty="0"/>
            <a:t>. </a:t>
          </a:r>
        </a:p>
      </dsp:txBody>
      <dsp:txXfrm rot="-5400000">
        <a:off x="1125593" y="2880050"/>
        <a:ext cx="5298691" cy="943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F707D-A751-4E40-BCFA-F04788927EF1}">
      <dsp:nvSpPr>
        <dsp:cNvPr id="0" name=""/>
        <dsp:cNvSpPr/>
      </dsp:nvSpPr>
      <dsp:spPr>
        <a:xfrm rot="5400000">
          <a:off x="-241198" y="242405"/>
          <a:ext cx="1607990" cy="11255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Missing values</a:t>
          </a:r>
        </a:p>
      </dsp:txBody>
      <dsp:txXfrm rot="-5400000">
        <a:off x="1" y="564004"/>
        <a:ext cx="1125593" cy="482397"/>
      </dsp:txXfrm>
    </dsp:sp>
    <dsp:sp modelId="{9304298A-EDCD-4769-ACC5-A4165EC2C7F7}">
      <dsp:nvSpPr>
        <dsp:cNvPr id="0" name=""/>
        <dsp:cNvSpPr/>
      </dsp:nvSpPr>
      <dsp:spPr>
        <a:xfrm rot="5400000">
          <a:off x="3277853" y="-2152260"/>
          <a:ext cx="1045193" cy="5349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Replaced missing values with the mean (</a:t>
          </a:r>
          <a:r>
            <a:rPr lang="en-CA" sz="1600" kern="1200" dirty="0" err="1"/>
            <a:t>PayloadMass</a:t>
          </a:r>
          <a:r>
            <a:rPr lang="en-CA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Leaving as-is (</a:t>
          </a:r>
          <a:r>
            <a:rPr lang="en-CA" sz="1600" kern="1200" dirty="0" err="1"/>
            <a:t>LandingPad</a:t>
          </a:r>
          <a:r>
            <a:rPr lang="en-CA" sz="1600" kern="1200" dirty="0"/>
            <a:t>)</a:t>
          </a:r>
        </a:p>
      </dsp:txBody>
      <dsp:txXfrm rot="-5400000">
        <a:off x="1125593" y="51022"/>
        <a:ext cx="5298691" cy="943149"/>
      </dsp:txXfrm>
    </dsp:sp>
    <dsp:sp modelId="{12DB704C-1D91-4EEF-83F1-17C565504351}">
      <dsp:nvSpPr>
        <dsp:cNvPr id="0" name=""/>
        <dsp:cNvSpPr/>
      </dsp:nvSpPr>
      <dsp:spPr>
        <a:xfrm rot="5400000">
          <a:off x="-241198" y="1656316"/>
          <a:ext cx="1607990" cy="11255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Quick summaries</a:t>
          </a:r>
        </a:p>
      </dsp:txBody>
      <dsp:txXfrm rot="-5400000">
        <a:off x="1" y="1977915"/>
        <a:ext cx="1125593" cy="482397"/>
      </dsp:txXfrm>
    </dsp:sp>
    <dsp:sp modelId="{CA397D0E-E4F7-4DD5-BA92-814C5B223E96}">
      <dsp:nvSpPr>
        <dsp:cNvPr id="0" name=""/>
        <dsp:cNvSpPr/>
      </dsp:nvSpPr>
      <dsp:spPr>
        <a:xfrm rot="5400000">
          <a:off x="3277853" y="-737142"/>
          <a:ext cx="1045193" cy="5349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Calculate number of launches for each site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Calculate the occurrences of each orbit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/>
            <a:t>Calculate the success rates</a:t>
          </a:r>
        </a:p>
      </dsp:txBody>
      <dsp:txXfrm rot="-5400000">
        <a:off x="1125593" y="1466140"/>
        <a:ext cx="5298691" cy="943149"/>
      </dsp:txXfrm>
    </dsp:sp>
    <dsp:sp modelId="{6A176DA6-4515-44CE-B768-FE8D12A5D337}">
      <dsp:nvSpPr>
        <dsp:cNvPr id="0" name=""/>
        <dsp:cNvSpPr/>
      </dsp:nvSpPr>
      <dsp:spPr>
        <a:xfrm rot="5400000">
          <a:off x="-241198" y="3070227"/>
          <a:ext cx="1607990" cy="112559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Defining target</a:t>
          </a:r>
        </a:p>
      </dsp:txBody>
      <dsp:txXfrm rot="-5400000">
        <a:off x="1" y="3391826"/>
        <a:ext cx="1125593" cy="482397"/>
      </dsp:txXfrm>
    </dsp:sp>
    <dsp:sp modelId="{74704774-453E-49E4-AA56-04B86789D10C}">
      <dsp:nvSpPr>
        <dsp:cNvPr id="0" name=""/>
        <dsp:cNvSpPr/>
      </dsp:nvSpPr>
      <dsp:spPr>
        <a:xfrm rot="5400000">
          <a:off x="3277853" y="676768"/>
          <a:ext cx="1045193" cy="53497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Grouped landing outcomes into success (class = 1) or failure (class = 0)</a:t>
          </a:r>
        </a:p>
      </dsp:txBody>
      <dsp:txXfrm rot="-5400000">
        <a:off x="1125593" y="2880050"/>
        <a:ext cx="5298691" cy="943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FA8F7E-BBA3-4CC5-9C73-177848F0C90B}">
      <dsp:nvSpPr>
        <dsp:cNvPr id="0" name=""/>
        <dsp:cNvSpPr/>
      </dsp:nvSpPr>
      <dsp:spPr>
        <a:xfrm>
          <a:off x="0" y="0"/>
          <a:ext cx="3061546" cy="835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Classification model building</a:t>
          </a:r>
        </a:p>
      </dsp:txBody>
      <dsp:txXfrm>
        <a:off x="24457" y="24457"/>
        <a:ext cx="2089933" cy="786107"/>
      </dsp:txXfrm>
    </dsp:sp>
    <dsp:sp modelId="{483441BF-0C27-4076-87B2-10E63A482F92}">
      <dsp:nvSpPr>
        <dsp:cNvPr id="0" name=""/>
        <dsp:cNvSpPr/>
      </dsp:nvSpPr>
      <dsp:spPr>
        <a:xfrm>
          <a:off x="256404" y="986844"/>
          <a:ext cx="3061546" cy="835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Splitting the data set</a:t>
          </a:r>
        </a:p>
      </dsp:txBody>
      <dsp:txXfrm>
        <a:off x="280861" y="1011301"/>
        <a:ext cx="2213463" cy="786107"/>
      </dsp:txXfrm>
    </dsp:sp>
    <dsp:sp modelId="{512F753F-C0E7-4403-A41F-EE47D63D256C}">
      <dsp:nvSpPr>
        <dsp:cNvPr id="0" name=""/>
        <dsp:cNvSpPr/>
      </dsp:nvSpPr>
      <dsp:spPr>
        <a:xfrm>
          <a:off x="508982" y="1973688"/>
          <a:ext cx="3061546" cy="835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Cross Validation with hyperparameter tuning</a:t>
          </a:r>
        </a:p>
      </dsp:txBody>
      <dsp:txXfrm>
        <a:off x="533439" y="1998145"/>
        <a:ext cx="2217290" cy="786107"/>
      </dsp:txXfrm>
    </dsp:sp>
    <dsp:sp modelId="{23BCF5C3-FD7F-4F4F-8884-27C42C131EDA}">
      <dsp:nvSpPr>
        <dsp:cNvPr id="0" name=""/>
        <dsp:cNvSpPr/>
      </dsp:nvSpPr>
      <dsp:spPr>
        <a:xfrm>
          <a:off x="765386" y="2960532"/>
          <a:ext cx="3061546" cy="835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Model evaluation using accuracy score</a:t>
          </a:r>
        </a:p>
      </dsp:txBody>
      <dsp:txXfrm>
        <a:off x="789843" y="2984989"/>
        <a:ext cx="2213463" cy="786107"/>
      </dsp:txXfrm>
    </dsp:sp>
    <dsp:sp modelId="{D8708675-B286-4718-A54E-D5CE10ED53FB}">
      <dsp:nvSpPr>
        <dsp:cNvPr id="0" name=""/>
        <dsp:cNvSpPr/>
      </dsp:nvSpPr>
      <dsp:spPr>
        <a:xfrm>
          <a:off x="2518782" y="639550"/>
          <a:ext cx="542764" cy="5427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400" kern="1200"/>
        </a:p>
      </dsp:txBody>
      <dsp:txXfrm>
        <a:off x="2640904" y="639550"/>
        <a:ext cx="298520" cy="408430"/>
      </dsp:txXfrm>
    </dsp:sp>
    <dsp:sp modelId="{903569B4-BD75-4A93-8911-6AC6C640ED4C}">
      <dsp:nvSpPr>
        <dsp:cNvPr id="0" name=""/>
        <dsp:cNvSpPr/>
      </dsp:nvSpPr>
      <dsp:spPr>
        <a:xfrm>
          <a:off x="2775186" y="1626394"/>
          <a:ext cx="542764" cy="5427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400" kern="1200"/>
        </a:p>
      </dsp:txBody>
      <dsp:txXfrm>
        <a:off x="2897308" y="1626394"/>
        <a:ext cx="298520" cy="408430"/>
      </dsp:txXfrm>
    </dsp:sp>
    <dsp:sp modelId="{0B608B24-0EC7-4872-B628-83DDF886CDD0}">
      <dsp:nvSpPr>
        <dsp:cNvPr id="0" name=""/>
        <dsp:cNvSpPr/>
      </dsp:nvSpPr>
      <dsp:spPr>
        <a:xfrm>
          <a:off x="3027764" y="2613238"/>
          <a:ext cx="542764" cy="5427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400" kern="1200"/>
        </a:p>
      </dsp:txBody>
      <dsp:txXfrm>
        <a:off x="3149886" y="2613238"/>
        <a:ext cx="298520" cy="408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63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danielkwan783/IBM_DS_Capstone/blob/main/Notebooks/1_jupyter-labs-spacex-data-collection-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danielkwan783/IBM_DS_Capstone/blob/main/Notebooks/2_jupyter-labs-web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danielkwan783/IBM_DS_Capstone/blob/main/Notebooks/3_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kwan783/IBM_DS_Capstone/blob/main/Notebooks/5_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kwan783/IBM_DS_Capstone/blob/main/Notebooks/4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kwan783/IBM_DS_Capstone/blob/main/Notebooks/6_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kwan783/IBM_DS_Capstone/blob/main/Python%20Script/spacex-dash-app.py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danielkwan783/IBM_DS_Capstone/blob/main/Notebooks/7_SpaceX_Machine%20Learning%20Prediction_Part_5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image" Target="../media/image3.png"/><Relationship Id="rId7" Type="http://schemas.openxmlformats.org/officeDocument/2006/relationships/slide" Target="slide1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4.xml"/><Relationship Id="rId10" Type="http://schemas.openxmlformats.org/officeDocument/2006/relationships/image" Target="../media/image4.gif"/><Relationship Id="rId4" Type="http://schemas.openxmlformats.org/officeDocument/2006/relationships/slide" Target="slide3.xml"/><Relationship Id="rId9" Type="http://schemas.openxmlformats.org/officeDocument/2006/relationships/slide" Target="slide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pe_Canaveral_Space_Launch_Complex_4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nielkwan783/IBM_DS_Capstone/blob/main/Notebooks/4_jupyter-labs-eda-sql-coursera_sqllite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danielkwan783/IBM_DS_Capstone/blob/main/Notebooks/3_labs-jupyter-spacex-Data%20wrangling.ipynb" TargetMode="External"/><Relationship Id="rId12" Type="http://schemas.openxmlformats.org/officeDocument/2006/relationships/hyperlink" Target="https://github.com/danielkwan783/IBM_DS_Capstone/blob/main/Python%20Script/spacex-dash-app.p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anielkwan783/IBM_DS_Capstone/blob/main/Notebooks/2_jupyter-labs-webscraping.ipynb" TargetMode="External"/><Relationship Id="rId11" Type="http://schemas.openxmlformats.org/officeDocument/2006/relationships/hyperlink" Target="https://github.com/danielkwan783/IBM_DS_Capstone/blob/main/Notebooks/7_SpaceX_Machine%20Learning%20Prediction_Part_5.ipynb" TargetMode="External"/><Relationship Id="rId5" Type="http://schemas.openxmlformats.org/officeDocument/2006/relationships/hyperlink" Target="https://github.com/danielkwan783/IBM_DS_Capstone/blob/main/Notebooks/1_jupyter-labs-spacex-data-collection-api.ipynb" TargetMode="External"/><Relationship Id="rId10" Type="http://schemas.openxmlformats.org/officeDocument/2006/relationships/hyperlink" Target="https://github.com/danielkwan783/IBM_DS_Capstone/blob/main/Notebooks/6_lab_jupyter_launch_site_location.ipynb" TargetMode="External"/><Relationship Id="rId4" Type="http://schemas.openxmlformats.org/officeDocument/2006/relationships/hyperlink" Target="https://github.com/danielkwan783/IBM_DS_Capstone/tree/main" TargetMode="External"/><Relationship Id="rId9" Type="http://schemas.openxmlformats.org/officeDocument/2006/relationships/hyperlink" Target="https://github.com/danielkwan783/IBM_DS_Capstone/blob/main/Notebooks/5_edadataviz.ipynb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List_of_Falcon_9_and_Falcon_Heavy_launches" TargetMode="Externa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/index.php?title=List_of_Falcon_9_and_Falcon_Heavy_launches&amp;oldid=1027686922" TargetMode="External"/><Relationship Id="rId4" Type="http://schemas.openxmlformats.org/officeDocument/2006/relationships/hyperlink" Target="https://api.spacexdata.com/v4/launches/pas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api.spacexdata.com/v4/launches/past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en.wikipedia.org/w/index.php?title=List_of_Falcon_9_and_Falcon_Heavy_launches&amp;oldid=1027686922" TargetMode="External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Daniel Kwan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14,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0B9BC-1D70-9C37-201C-0762EC64DF98}"/>
              </a:ext>
            </a:extLst>
          </p:cNvPr>
          <p:cNvSpPr txBox="1"/>
          <p:nvPr/>
        </p:nvSpPr>
        <p:spPr>
          <a:xfrm>
            <a:off x="770011" y="5932553"/>
            <a:ext cx="10185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details, please check out the following file:</a:t>
            </a:r>
          </a:p>
          <a:p>
            <a:r>
              <a:rPr lang="en-CA" dirty="0">
                <a:hlinkClick r:id="rId3"/>
              </a:rPr>
              <a:t>https://github.com/danielkwan783/IBM_DS_Capstone/blob/main/Notebooks/1_jupyter-labs-spacex-data-collection-api.ipynb</a:t>
            </a:r>
            <a:endParaRPr lang="en-CA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49F3F8C-9774-DEEE-87CE-2A06C5D9C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091478"/>
              </p:ext>
            </p:extLst>
          </p:nvPr>
        </p:nvGraphicFramePr>
        <p:xfrm>
          <a:off x="2411306" y="1449493"/>
          <a:ext cx="6475307" cy="443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721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CA902-8DC5-0614-33B9-A19B6717D7B7}"/>
              </a:ext>
            </a:extLst>
          </p:cNvPr>
          <p:cNvSpPr txBox="1"/>
          <p:nvPr/>
        </p:nvSpPr>
        <p:spPr>
          <a:xfrm>
            <a:off x="770011" y="5932553"/>
            <a:ext cx="10185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details, please check out the following file:</a:t>
            </a:r>
          </a:p>
          <a:p>
            <a:r>
              <a:rPr lang="en-CA" dirty="0">
                <a:hlinkClick r:id="rId3"/>
              </a:rPr>
              <a:t>https://github.com/danielkwan783/IBM_DS_Capstone/blob/main/Notebooks/2_jupyter-labs-webscraping.ipynb</a:t>
            </a:r>
            <a:endParaRPr lang="en-CA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631585C-577C-0922-8F42-BCE68EE5BA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016289"/>
              </p:ext>
            </p:extLst>
          </p:nvPr>
        </p:nvGraphicFramePr>
        <p:xfrm>
          <a:off x="2411306" y="1449493"/>
          <a:ext cx="6475307" cy="443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6771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DB3FD-7576-E458-EF14-6C9C1BDA6219}"/>
              </a:ext>
            </a:extLst>
          </p:cNvPr>
          <p:cNvSpPr txBox="1"/>
          <p:nvPr/>
        </p:nvSpPr>
        <p:spPr>
          <a:xfrm>
            <a:off x="770011" y="5932553"/>
            <a:ext cx="10185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details, please check out the following file:</a:t>
            </a:r>
          </a:p>
          <a:p>
            <a:r>
              <a:rPr lang="en-CA" dirty="0">
                <a:hlinkClick r:id="rId3"/>
              </a:rPr>
              <a:t>https://github.com/danielkwan783/IBM_DS_Capstone/blob/main/Notebooks/3_labs-jupyter-spacex-Data%20wrangling.ipynb</a:t>
            </a:r>
            <a:endParaRPr lang="en-CA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98B559C-FF3E-6D1B-26DB-90B790FC48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788804"/>
              </p:ext>
            </p:extLst>
          </p:nvPr>
        </p:nvGraphicFramePr>
        <p:xfrm>
          <a:off x="2411306" y="1449493"/>
          <a:ext cx="6475307" cy="443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663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answer if there is any correlation between flight number, payload mass, orbit type and outcome, the following plots were created: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Flight Number vs Payload Mass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outcome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of Flight Number vs Launch Site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outcome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 of Payload Mass vs Launch Site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outcome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graph of the success rate of each orbit type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 of Flight Number vs Orbit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outcome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 of Payload Mass vs Orbit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line plot was also created to see the trend of changes in the success rate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2010 and 2020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DE318-B56C-89D5-16EE-2930C89460BF}"/>
              </a:ext>
            </a:extLst>
          </p:cNvPr>
          <p:cNvSpPr txBox="1"/>
          <p:nvPr/>
        </p:nvSpPr>
        <p:spPr>
          <a:xfrm>
            <a:off x="770011" y="5932553"/>
            <a:ext cx="1018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details, please check out the following file:</a:t>
            </a:r>
          </a:p>
          <a:p>
            <a:r>
              <a:rPr lang="en-CA" dirty="0">
                <a:hlinkClick r:id="rId3"/>
              </a:rPr>
              <a:t>https://github.com/danielkwan783/IBM_DS_Capstone/blob/main/Notebooks/5_edadataviz.ipynb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18898"/>
            <a:ext cx="101079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Ten (10) SQL queries were written to gain further insights into the data: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Identity of the unique launch sites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Records for launch site(s) starting with “CCA”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the boosters launched by NASA (CRS)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by booster version F9 v1.1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outcome in ground pad date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boosters landing successfully on drone ship with payload between 4000 and 6000 kg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 versions which have carried the maximum payload mass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month for the booster failed to land on a drone ship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Rank of the landing outcomes by descending order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0E418F-28D3-D34E-A524-6F46B55D217B}"/>
              </a:ext>
            </a:extLst>
          </p:cNvPr>
          <p:cNvSpPr txBox="1"/>
          <p:nvPr/>
        </p:nvSpPr>
        <p:spPr>
          <a:xfrm>
            <a:off x="770011" y="5932553"/>
            <a:ext cx="10185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details, please check out the following file:</a:t>
            </a:r>
          </a:p>
          <a:p>
            <a:r>
              <a:rPr lang="en-CA" dirty="0">
                <a:hlinkClick r:id="rId3"/>
              </a:rPr>
              <a:t>https://github.com/danielkwan783/IBM_DS_Capstone/blob/main/Notebooks/4_jupyter-labs-eda-sql-coursera_sqllite.ipynb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obtain a visual representation of the launch outcomes for the different launch sites, the following objects were added to a Folium map showing the launch sites: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circles for each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for each launch (red = failed; green = success) at the respective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with labeled distance for points of interest around the launch site VAFB SLC-4E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3A3BF-90C5-258A-6F43-888CE960DA3A}"/>
              </a:ext>
            </a:extLst>
          </p:cNvPr>
          <p:cNvSpPr txBox="1"/>
          <p:nvPr/>
        </p:nvSpPr>
        <p:spPr>
          <a:xfrm>
            <a:off x="838200" y="4954467"/>
            <a:ext cx="10185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details, please check out the following file:</a:t>
            </a:r>
          </a:p>
          <a:p>
            <a:r>
              <a:rPr lang="en-CA" dirty="0">
                <a:hlinkClick r:id="rId3"/>
              </a:rPr>
              <a:t>https://github.com/danielkwan783/IBM_DS_Capstone/blob/main/Notebooks/6_lab_jupyter_launch_site_location.ipynb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2132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better understand the outcome for each launch site, an interactive dashboard has been created with the following controls and graphs: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Controls: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selection menu (including options for “ALL” sites)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slider selection (0 to 10,000 kg)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Output Graphs (for “ALL” sites): 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displaying the percentage of successful launches from each of the launch sites. 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 of payload mass versus the launch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Output Graphs (for each launch site):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displaying the outcome percentages (success (1) vs. failed (0)) of the selected launch site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 of the selected payload mass versus the launch outcome for the selected launch site</a:t>
            </a:r>
          </a:p>
          <a:p>
            <a:pPr lvl="1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A19B98-5738-B728-9764-E8A9575DCC9B}"/>
              </a:ext>
            </a:extLst>
          </p:cNvPr>
          <p:cNvSpPr txBox="1"/>
          <p:nvPr/>
        </p:nvSpPr>
        <p:spPr>
          <a:xfrm>
            <a:off x="770011" y="5932553"/>
            <a:ext cx="1018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details, please check out the following file:</a:t>
            </a:r>
          </a:p>
          <a:p>
            <a:r>
              <a:rPr lang="en-CA" dirty="0">
                <a:hlinkClick r:id="rId4"/>
              </a:rPr>
              <a:t>https://github.com/danielkwan783/IBM_DS_Capstone/blob/main/Python%20Script/spacex-dash-app.py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2772"/>
            <a:ext cx="6098150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classification models were developed using the Sci-Kit Learn Library for Python: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(4) classification models were built: logistic Regression classifier, support vector machine (SVM) classifier, decision tree classifier, and k-Nearest Neighbors (KNN)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were trained by 80% of the prepared data set, and accuracy score were calculated for evaluation.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10-fold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algorithm was used to search for the best hyperparameters for each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models were selected based on the accuracy scores from the test data set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3297B-F26A-DFC8-D10A-EEEC29CA745C}"/>
              </a:ext>
            </a:extLst>
          </p:cNvPr>
          <p:cNvSpPr txBox="1"/>
          <p:nvPr/>
        </p:nvSpPr>
        <p:spPr>
          <a:xfrm>
            <a:off x="851291" y="5563908"/>
            <a:ext cx="10185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details, please check out the following file:</a:t>
            </a:r>
          </a:p>
          <a:p>
            <a:r>
              <a:rPr lang="en-CA" dirty="0">
                <a:hlinkClick r:id="rId3"/>
              </a:rPr>
              <a:t>https://github.com/danielkwan783/IBM_DS_Capstone/blob/main/Notebooks/7_SpaceX_Machine%20Learning%20Prediction_Part_5.ipynb</a:t>
            </a:r>
            <a:endParaRPr lang="en-CA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83DF374-D76C-8B29-02D3-0CB5E425F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7996248"/>
              </p:ext>
            </p:extLst>
          </p:nvPr>
        </p:nvGraphicFramePr>
        <p:xfrm>
          <a:off x="7382933" y="1531223"/>
          <a:ext cx="3826933" cy="3795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823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results are presented in the next section: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 action="ppaction://hlinksldjump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5" action="ppaction://hlinksldjump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6" action="ppaction://hlinksldjump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7" action="ppaction://hlinksldjump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8" action="ppaction://hlinksldjump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9" action="ppaction://hlinksldjump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9C4E0-5F2B-3F30-7A82-0455CE447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1627" y="1859747"/>
            <a:ext cx="6170506" cy="339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64452" y="1523206"/>
            <a:ext cx="9701427" cy="471503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numbers are plotted against launch site, with the markers indicating successful landing (Class = 1, orange) or failure (Class = 0, blue)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 missions were more frequent for the earlier flights.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the launch site KSC LC 38A are in operation (Flight #27), the success rate for the different sites does not vary substantially.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B8AA21-C6D5-FFED-D936-B8B7E5DE7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5" y="2485818"/>
            <a:ext cx="11578438" cy="226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4665"/>
            <a:ext cx="10941082" cy="512352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(kg) are plotted against launch site, with the markers indicating successful landing (Class = 1, orange) or failure (Class = 0, blue)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heavier payloads (&gt; 10,000 kg) are only launched from CCAFS SLC 40 and KSC LC 39A in Florida.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clear correlation between payload mass and outcome.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0BF252CD-612E-2562-4EFA-27956D02F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1" y="2508858"/>
            <a:ext cx="11629812" cy="254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0841"/>
            <a:ext cx="5210842" cy="44993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(%) for each of the mission orbit types is shown.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Missions to ES-L1, GEO, HEO, and SSO have the highest success rate (100%)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0212E70C-2C03-7EBD-EF12-1CE6E8BB7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426" y="1682855"/>
            <a:ext cx="5562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07571"/>
            <a:ext cx="11090096" cy="51724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numbers are plotted against the orbit types, with the markers indicating successful landing (Class = 1, orange) or failure (Class = 0, blue)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for missions to LEO appears to be dependent on flight number.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missions to the other orbit types, flight number does not appear to affect the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D4E1F8B9-356F-DFD6-9014-314EBCBD1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93" y="2367044"/>
            <a:ext cx="11621954" cy="263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8339" y="1590040"/>
            <a:ext cx="10575322" cy="48945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(kg) are plotted against the orbit types, with the markers indicating successful landing (Class = 1, orange) or failure (Class = 0, blue)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loads (&gt; 10,000 kg) are mainly for ISS and VLEO.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and orbit type do not appear to be related to the outcome.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282C10FC-336A-C91E-3CB8-8C0260FC4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16" y="2400627"/>
            <a:ext cx="11197379" cy="25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440926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(%) for each year is plotted in a line graph.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been increasing substantially from 2013 (0%) to 2020 (over 80%).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837BA82A-25C2-DAA9-5241-FD557AF7D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3554"/>
            <a:ext cx="53625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launch sites are: </a:t>
            </a:r>
          </a:p>
          <a:p>
            <a:pPr lvl="1" fontAlgn="ctr"/>
            <a:r>
              <a:rPr lang="en-CA" dirty="0"/>
              <a:t>CCAFS LC-40</a:t>
            </a:r>
          </a:p>
          <a:p>
            <a:pPr lvl="1" fontAlgn="ctr"/>
            <a:r>
              <a:rPr lang="en-CA" dirty="0"/>
              <a:t>VAFB SLC-4E</a:t>
            </a:r>
          </a:p>
          <a:p>
            <a:pPr lvl="1" fontAlgn="ctr"/>
            <a:r>
              <a:rPr lang="en-CA" dirty="0"/>
              <a:t>KSC LC-39A</a:t>
            </a:r>
          </a:p>
          <a:p>
            <a:pPr lvl="1" fontAlgn="ctr"/>
            <a:r>
              <a:rPr lang="en-CA" dirty="0"/>
              <a:t>CCAFS SLC-40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is being renamed to CCAFS SLC-40 to align with SpaceX’s launch site code convention (for details, please refer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https://en.wikipedia.org/wiki/Cape_Canaveral_Space_Launch_Complex_40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older code name of CCAFS LC-40 is used for the earlier missions as shown below: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CFADA8-D512-F914-C4E2-F790BA0E0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2" y="2845361"/>
            <a:ext cx="11074116" cy="15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 the 20 missions for NASA (CRS), the total payload mass is 45596 kg as shown below: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102E8-531D-C6EB-1051-5D9BE282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664" y="2882263"/>
            <a:ext cx="5618748" cy="9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 the 15 missions carried by the booster version F9 v1.1, the average payload mass is 2535 kg as shown below: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5348C-4713-237E-20B7-DD716EF4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25" y="3023450"/>
            <a:ext cx="3217357" cy="8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12676" y="1431905"/>
            <a:ext cx="10630270" cy="509081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Coding were performed using Python with appropriate libraries.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Publicly available data (from SpaceX API and Wikipedia) were compiled into a dataset.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 were analyzed to determine which feature impacted the landing outcome.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models were developed to predict landing outcomes and compared with each other.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Individual mission parameters such as orbit, payload mass, and launch site do not show substantial correlation with the landing outcome.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2013 to 2020, the success rate of SpaceX has increased substantially (to over 80%).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does not correlate substantially with success rate and payload mass.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hyperparameter-tuned decision tree model can predict the landing outcome of a Falcon 9 rocket with 88.9% accuracy.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35857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 is 2015-12-22.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details are shown below: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AF074-8CEE-29CE-E2E3-F72954C9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9" y="3256457"/>
            <a:ext cx="11841541" cy="6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are: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 fontAlgn="ctr"/>
            <a:r>
              <a:rPr lang="en-CA" dirty="0"/>
              <a:t>F9 FT B1022</a:t>
            </a:r>
          </a:p>
          <a:p>
            <a:pPr lvl="1" fontAlgn="ctr"/>
            <a:r>
              <a:rPr lang="en-CA" dirty="0"/>
              <a:t>F9 FT B1026</a:t>
            </a:r>
          </a:p>
          <a:p>
            <a:pPr lvl="1" fontAlgn="ctr"/>
            <a:r>
              <a:rPr lang="en-CA" dirty="0"/>
              <a:t>F9 FT B1021.2</a:t>
            </a:r>
          </a:p>
          <a:p>
            <a:pPr lvl="1" fontAlgn="ctr"/>
            <a:r>
              <a:rPr lang="en-CA" dirty="0"/>
              <a:t>F9 FT B1031.2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 are: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Failed: 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Success: 100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numbers are calculated from the query result: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A039C3-26EA-907D-9A92-F13A1663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989" y="3903369"/>
            <a:ext cx="4900145" cy="19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12 boosters which have carried the maximum payload mass (15,600 kg) are: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AA178-14B2-2042-364A-7F8154F0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059" y="2504600"/>
            <a:ext cx="2827489" cy="40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2015, the failed landing outcomes on drone ship, their booster versions, and launch site names are: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27055-69BA-B80C-C8D0-1B36DF7C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14" y="2829859"/>
            <a:ext cx="5844180" cy="14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counts of landing outcomes between the date 2010-06-04 and 2017-03-20 in descending order are shown below: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891B1-F9D6-75D7-DAA7-558B5326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509" y="2811082"/>
            <a:ext cx="4020237" cy="34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CEA15-7F31-B3B9-134C-CA6F121B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32" y="1957941"/>
            <a:ext cx="9168208" cy="455287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8D416BB-12BE-D0CA-38C2-1FF1502BDCF4}"/>
              </a:ext>
            </a:extLst>
          </p:cNvPr>
          <p:cNvSpPr txBox="1">
            <a:spLocks/>
          </p:cNvSpPr>
          <p:nvPr/>
        </p:nvSpPr>
        <p:spPr>
          <a:xfrm>
            <a:off x="770010" y="1464706"/>
            <a:ext cx="10270523" cy="54904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map shows the SpaceX launch sites (in 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Red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in Southern California and Florida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7419"/>
            <a:ext cx="9745589" cy="897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maps show the number of successful landing missions launched from each of the launch sites.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Falcon 9 Rockets Successful Launch Locations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FC267D-F8B3-6B57-67E0-8205D6706F85}"/>
              </a:ext>
            </a:extLst>
          </p:cNvPr>
          <p:cNvGrpSpPr/>
          <p:nvPr/>
        </p:nvGrpSpPr>
        <p:grpSpPr>
          <a:xfrm>
            <a:off x="298027" y="2387139"/>
            <a:ext cx="11507891" cy="3695644"/>
            <a:chOff x="298027" y="2530748"/>
            <a:chExt cx="11507891" cy="36956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3BA776-365C-C9F2-EE89-A09FE587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027" y="2530748"/>
              <a:ext cx="7119690" cy="369564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6677EF-9E20-C933-9994-01E1CCEFF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974" r="24993"/>
            <a:stretch>
              <a:fillRect/>
            </a:stretch>
          </p:blipFill>
          <p:spPr>
            <a:xfrm>
              <a:off x="7674185" y="2530749"/>
              <a:ext cx="4131733" cy="36956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43191F-B7C0-0861-40F8-97377EAB89BC}"/>
                </a:ext>
              </a:extLst>
            </p:cNvPr>
            <p:cNvSpPr/>
            <p:nvPr/>
          </p:nvSpPr>
          <p:spPr>
            <a:xfrm>
              <a:off x="5242560" y="4666827"/>
              <a:ext cx="399627" cy="331893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63CFD9F-54FD-6226-9557-7D832F1651FE}"/>
                </a:ext>
              </a:extLst>
            </p:cNvPr>
            <p:cNvCxnSpPr/>
            <p:nvPr/>
          </p:nvCxnSpPr>
          <p:spPr>
            <a:xfrm flipV="1">
              <a:off x="5642187" y="2530749"/>
              <a:ext cx="2031998" cy="213607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B6ACB1-805C-86E1-07B3-4C6397D99B5D}"/>
                </a:ext>
              </a:extLst>
            </p:cNvPr>
            <p:cNvCxnSpPr>
              <a:cxnSpLocks/>
            </p:cNvCxnSpPr>
            <p:nvPr/>
          </p:nvCxnSpPr>
          <p:spPr>
            <a:xfrm>
              <a:off x="5642187" y="4998720"/>
              <a:ext cx="2031998" cy="111115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9084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7488"/>
            <a:ext cx="10080870" cy="9644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map shows the distance from the launch site VAFB SLC-4E to the closest coast line (1.42 km) and city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centre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(Lompoc; 13.67 km).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VAFB SLC-4E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64246-1510-5665-A14C-2AF127AA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34" t="19590" r="5055" b="27657"/>
          <a:stretch>
            <a:fillRect/>
          </a:stretch>
        </p:blipFill>
        <p:spPr>
          <a:xfrm>
            <a:off x="752750" y="2363893"/>
            <a:ext cx="10669239" cy="36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 –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SpaceY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vs SpaceX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60671" y="1579907"/>
            <a:ext cx="10481462" cy="4312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The Future of Space Flight Missions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SapceY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aim to be the leader of the future space flight missions.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be competing with other space flight companies, and our major competitor is SpaceX. 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competitive advantage comes from their low operating cost for individual space mission (~ 62M USD)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againsts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others (~ 165M USD). 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Their low operating cost is largely due to their ability to re-use the Falcon 9 first stage rocket booster after it lands successfully. 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Besides rocket design, which is substantially different between ours and other companies, some external factors may affect the landing outcome.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1184"/>
            <a:ext cx="9745589" cy="7888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screenshot shows the percentage of successful landing mission from each of the launch 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Successful Landing of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7EFF2-E1F3-2234-F072-003FF41D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586"/>
          <a:stretch>
            <a:fillRect/>
          </a:stretch>
        </p:blipFill>
        <p:spPr>
          <a:xfrm>
            <a:off x="44139" y="2352057"/>
            <a:ext cx="12103722" cy="35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54692"/>
            <a:ext cx="10551583" cy="10056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a specific launch site is selected from the dropdown list, the percentage of successful landing (blue; 1) and failed landing (Red; 0) are shown as a pie chart.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920762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Launch Site with Highest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A5B4D-45DA-E60A-3DFF-CC283CE41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" y="2636431"/>
            <a:ext cx="12103722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1339"/>
            <a:ext cx="10414662" cy="503587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also shows Payload Mass vs. Launch Outcome as a scatter plot for all sites with the booster versions shown as different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FT booster appears to have higher success rate than other boosters. 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– Payload Mass Slider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2C4C2-ABBC-1917-8F33-B432F9C2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2" y="2278370"/>
            <a:ext cx="11467452" cy="31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19782" y="2004113"/>
            <a:ext cx="4255802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bar graph on the right shows the model accuracy (score) for all built classification models.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Classification model has the highest score (0.889).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912D0-3B57-2584-BDAB-E8824145A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604" y="1523206"/>
            <a:ext cx="5659614" cy="41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74348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Classification Model correctly predicts 11 out of the 12 successful missions (bottom row) and 5 out of the 6 failed missions (top row).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E52A9-3DFE-FE44-8932-B03F9932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32" y="1724799"/>
            <a:ext cx="4953479" cy="40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8979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Individual features such as launch sites, payload mass, and orbit type do not seem to correlate substantially with successful landing mission.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clear improvement of success rate for SpaceX from 2013 (0%) to 2010 (over 80%).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of the launch sites is much closer to the coastline than to a city.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 observed for a launch site is 76.9%.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features such as launch site, payload mass, orbit, booster version, grid fins collectively in a decision tree classification model can predict the correct landing outcome with 88.9% accuracy.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details, please refer to the following files 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1_jupyter-labs-spacex-data-collection-api.ipynb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2_jupyter-labs-webscraping.ipynb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3_labs-jupyter-spacex-Data%20wrangling.ipynb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4_jupyter-labs-eda-sql-coursera_sqllite.ipynb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5_edadataviz.ipynb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0"/>
              </a:rPr>
              <a:t>6_lab_jupyter_launch_site_location.ipynb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1"/>
              </a:rPr>
              <a:t>7_SpaceX_Machine%20Learning%20Prediction_Part_5.ipynb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2"/>
              </a:rPr>
              <a:t>spacex-dash-app.py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 – SpaceX’s Mission Parameters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60671" y="1579908"/>
            <a:ext cx="4995062" cy="4445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of the SpaceX’s mission parameters include: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number, Rocket &amp; Booster ID, Date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Crew, Customer &amp; Payload Mass (kg)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(with latitude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Longitute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outcome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Links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resources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of these factors is important?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5ED4BA-AF93-3468-3762-EAD0C06C0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18" r="10094" b="13515"/>
          <a:stretch>
            <a:fillRect/>
          </a:stretch>
        </p:blipFill>
        <p:spPr>
          <a:xfrm>
            <a:off x="6027084" y="1876064"/>
            <a:ext cx="5280547" cy="2942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01E2A-74CD-C1E0-D494-054B97C952F3}"/>
              </a:ext>
            </a:extLst>
          </p:cNvPr>
          <p:cNvSpPr txBox="1"/>
          <p:nvPr/>
        </p:nvSpPr>
        <p:spPr>
          <a:xfrm>
            <a:off x="660671" y="6305973"/>
            <a:ext cx="817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</a:t>
            </a:r>
            <a:r>
              <a:rPr lang="en-CA" dirty="0">
                <a:hlinkClick r:id="rId5"/>
              </a:rPr>
              <a:t>https://en.wikipedia.org/wiki/List_of_Falcon_9_and_Falcon_Heavy_launches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88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 – Objectives and Goal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60671" y="1579907"/>
            <a:ext cx="9709302" cy="4847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Objectives: 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compile a dataset from different publicly accessible sources (e.g., APIs, Wikipedia).  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explore what features in the compiled dataset may affect landing outcome of a Falcon 9 rocket. 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determine which launch site(s)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should be operating on based on SpaceX’s operation.  </a:t>
            </a:r>
          </a:p>
          <a:p>
            <a:pPr marL="914400" lvl="1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build and evaluate the performance of different classification models in predicting the landing outcome of a Falcon 9 rocket.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develop a classification model to predict future landing outcome of a Falcon 9 rocket based on the selected features.  </a:t>
            </a:r>
          </a:p>
        </p:txBody>
      </p:sp>
    </p:spTree>
    <p:extLst>
      <p:ext uri="{BB962C8B-B14F-4D97-AF65-F5344CB8AC3E}">
        <p14:creationId xmlns:p14="http://schemas.microsoft.com/office/powerpoint/2010/main" val="175227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Overview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Getting historical records from the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SpaceX API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Web-scraping of the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  <a:hlinkClick r:id="rId5"/>
              </a:rPr>
              <a:t>List of Falcon 9 and Falcon Heavy launches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Wikipedia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Replacing Missing data, Standardizing values, etc.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Build, tune, and evaluate 4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5386949" cy="37014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codes were used to collect historical data from: 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page: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List of Falcon 9 and Falcon Heavy launches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2 datasets were used as complements of each other.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24FE7A0-FB44-94B3-4E4C-7E8DF270AA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236616"/>
              </p:ext>
            </p:extLst>
          </p:nvPr>
        </p:nvGraphicFramePr>
        <p:xfrm>
          <a:off x="5513495" y="1551093"/>
          <a:ext cx="6400798" cy="4639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4278</TotalTime>
  <Words>2776</Words>
  <Application>Microsoft Office PowerPoint</Application>
  <PresentationFormat>Widescreen</PresentationFormat>
  <Paragraphs>342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Daniel Kwan</cp:lastModifiedBy>
  <cp:revision>210</cp:revision>
  <dcterms:created xsi:type="dcterms:W3CDTF">2021-04-29T18:58:34Z</dcterms:created>
  <dcterms:modified xsi:type="dcterms:W3CDTF">2025-08-17T19:02:00Z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